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0696575" cy="7562850" type="screen4x3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Relationship Id="rId45" Type="http://schemas.openxmlformats.org/officeDocument/2006/relationships/image" Target="../media/image44.png"/><Relationship Id="rId46" Type="http://schemas.openxmlformats.org/officeDocument/2006/relationships/image" Target="../media/image45.png"/><Relationship Id="rId47" Type="http://schemas.openxmlformats.org/officeDocument/2006/relationships/image" Target="../media/image46.png"/><Relationship Id="rId48" Type="http://schemas.openxmlformats.org/officeDocument/2006/relationships/image" Target="../media/image4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Relationship Id="rId20" Type="http://schemas.openxmlformats.org/officeDocument/2006/relationships/image" Target="../media/image260.png"/><Relationship Id="rId21" Type="http://schemas.openxmlformats.org/officeDocument/2006/relationships/image" Target="../media/image261.png"/><Relationship Id="rId22" Type="http://schemas.openxmlformats.org/officeDocument/2006/relationships/image" Target="../media/image26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Relationship Id="rId17" Type="http://schemas.openxmlformats.org/officeDocument/2006/relationships/image" Target="../media/image278.png"/><Relationship Id="rId18" Type="http://schemas.openxmlformats.org/officeDocument/2006/relationships/image" Target="../media/image279.png"/><Relationship Id="rId19" Type="http://schemas.openxmlformats.org/officeDocument/2006/relationships/image" Target="../media/image280.png"/><Relationship Id="rId20" Type="http://schemas.openxmlformats.org/officeDocument/2006/relationships/image" Target="../media/image281.png"/><Relationship Id="rId21" Type="http://schemas.openxmlformats.org/officeDocument/2006/relationships/image" Target="../media/image282.png"/><Relationship Id="rId22" Type="http://schemas.openxmlformats.org/officeDocument/2006/relationships/image" Target="../media/image283.png"/><Relationship Id="rId23" Type="http://schemas.openxmlformats.org/officeDocument/2006/relationships/image" Target="../media/image284.png"/><Relationship Id="rId24" Type="http://schemas.openxmlformats.org/officeDocument/2006/relationships/image" Target="../media/image285.png"/><Relationship Id="rId25" Type="http://schemas.openxmlformats.org/officeDocument/2006/relationships/image" Target="../media/image286.png"/><Relationship Id="rId26" Type="http://schemas.openxmlformats.org/officeDocument/2006/relationships/image" Target="../media/image287.png"/><Relationship Id="rId27" Type="http://schemas.openxmlformats.org/officeDocument/2006/relationships/image" Target="../media/image288.png"/><Relationship Id="rId28" Type="http://schemas.openxmlformats.org/officeDocument/2006/relationships/image" Target="../media/image289.png"/><Relationship Id="rId29" Type="http://schemas.openxmlformats.org/officeDocument/2006/relationships/image" Target="../media/image290.png"/><Relationship Id="rId30" Type="http://schemas.openxmlformats.org/officeDocument/2006/relationships/image" Target="../media/image291.png"/><Relationship Id="rId31" Type="http://schemas.openxmlformats.org/officeDocument/2006/relationships/image" Target="../media/image292.png"/><Relationship Id="rId32" Type="http://schemas.openxmlformats.org/officeDocument/2006/relationships/image" Target="../media/image293.png"/><Relationship Id="rId33" Type="http://schemas.openxmlformats.org/officeDocument/2006/relationships/image" Target="../media/image294.png"/><Relationship Id="rId34" Type="http://schemas.openxmlformats.org/officeDocument/2006/relationships/image" Target="../media/image295.png"/><Relationship Id="rId35" Type="http://schemas.openxmlformats.org/officeDocument/2006/relationships/image" Target="../media/image296.png"/><Relationship Id="rId36" Type="http://schemas.openxmlformats.org/officeDocument/2006/relationships/image" Target="../media/image29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Relationship Id="rId18" Type="http://schemas.openxmlformats.org/officeDocument/2006/relationships/image" Target="../media/image314.png"/><Relationship Id="rId19" Type="http://schemas.openxmlformats.org/officeDocument/2006/relationships/image" Target="../media/image315.png"/><Relationship Id="rId20" Type="http://schemas.openxmlformats.org/officeDocument/2006/relationships/image" Target="../media/image316.png"/><Relationship Id="rId21" Type="http://schemas.openxmlformats.org/officeDocument/2006/relationships/image" Target="../media/image317.png"/><Relationship Id="rId22" Type="http://schemas.openxmlformats.org/officeDocument/2006/relationships/image" Target="../media/image318.png"/><Relationship Id="rId23" Type="http://schemas.openxmlformats.org/officeDocument/2006/relationships/image" Target="../media/image319.png"/><Relationship Id="rId24" Type="http://schemas.openxmlformats.org/officeDocument/2006/relationships/image" Target="../media/image320.png"/><Relationship Id="rId25" Type="http://schemas.openxmlformats.org/officeDocument/2006/relationships/image" Target="../media/image321.png"/><Relationship Id="rId26" Type="http://schemas.openxmlformats.org/officeDocument/2006/relationships/image" Target="../media/image322.png"/><Relationship Id="rId27" Type="http://schemas.openxmlformats.org/officeDocument/2006/relationships/image" Target="../media/image323.png"/><Relationship Id="rId28" Type="http://schemas.openxmlformats.org/officeDocument/2006/relationships/image" Target="../media/image324.png"/><Relationship Id="rId29" Type="http://schemas.openxmlformats.org/officeDocument/2006/relationships/image" Target="../media/image325.png"/><Relationship Id="rId30" Type="http://schemas.openxmlformats.org/officeDocument/2006/relationships/image" Target="../media/image326.png"/><Relationship Id="rId31" Type="http://schemas.openxmlformats.org/officeDocument/2006/relationships/image" Target="../media/image327.png"/><Relationship Id="rId32" Type="http://schemas.openxmlformats.org/officeDocument/2006/relationships/image" Target="../media/image328.png"/><Relationship Id="rId33" Type="http://schemas.openxmlformats.org/officeDocument/2006/relationships/image" Target="../media/image329.png"/><Relationship Id="rId34" Type="http://schemas.openxmlformats.org/officeDocument/2006/relationships/image" Target="../media/image330.png"/><Relationship Id="rId35" Type="http://schemas.openxmlformats.org/officeDocument/2006/relationships/image" Target="../media/image331.png"/><Relationship Id="rId36" Type="http://schemas.openxmlformats.org/officeDocument/2006/relationships/image" Target="../media/image332.png"/><Relationship Id="rId37" Type="http://schemas.openxmlformats.org/officeDocument/2006/relationships/image" Target="../media/image333.png"/><Relationship Id="rId38" Type="http://schemas.openxmlformats.org/officeDocument/2006/relationships/image" Target="../media/image334.png"/><Relationship Id="rId39" Type="http://schemas.openxmlformats.org/officeDocument/2006/relationships/image" Target="../media/image3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Relationship Id="rId6" Type="http://schemas.openxmlformats.org/officeDocument/2006/relationships/image" Target="../media/image340.png"/><Relationship Id="rId7" Type="http://schemas.openxmlformats.org/officeDocument/2006/relationships/image" Target="../media/image341.png"/><Relationship Id="rId8" Type="http://schemas.openxmlformats.org/officeDocument/2006/relationships/image" Target="../media/image342.png"/><Relationship Id="rId9" Type="http://schemas.openxmlformats.org/officeDocument/2006/relationships/image" Target="../media/image343.png"/><Relationship Id="rId10" Type="http://schemas.openxmlformats.org/officeDocument/2006/relationships/image" Target="../media/image344.png"/><Relationship Id="rId11" Type="http://schemas.openxmlformats.org/officeDocument/2006/relationships/image" Target="../media/image345.png"/><Relationship Id="rId12" Type="http://schemas.openxmlformats.org/officeDocument/2006/relationships/image" Target="../media/image346.png"/><Relationship Id="rId13" Type="http://schemas.openxmlformats.org/officeDocument/2006/relationships/image" Target="../media/image347.png"/><Relationship Id="rId14" Type="http://schemas.openxmlformats.org/officeDocument/2006/relationships/image" Target="../media/image348.png"/><Relationship Id="rId15" Type="http://schemas.openxmlformats.org/officeDocument/2006/relationships/image" Target="../media/image349.png"/><Relationship Id="rId16" Type="http://schemas.openxmlformats.org/officeDocument/2006/relationships/image" Target="../media/image350.png"/><Relationship Id="rId17" Type="http://schemas.openxmlformats.org/officeDocument/2006/relationships/image" Target="../media/image351.png"/><Relationship Id="rId18" Type="http://schemas.openxmlformats.org/officeDocument/2006/relationships/image" Target="../media/image352.png"/><Relationship Id="rId19" Type="http://schemas.openxmlformats.org/officeDocument/2006/relationships/image" Target="../media/image353.png"/><Relationship Id="rId20" Type="http://schemas.openxmlformats.org/officeDocument/2006/relationships/image" Target="../media/image354.png"/><Relationship Id="rId21" Type="http://schemas.openxmlformats.org/officeDocument/2006/relationships/image" Target="../media/image355.png"/><Relationship Id="rId22" Type="http://schemas.openxmlformats.org/officeDocument/2006/relationships/image" Target="../media/image356.png"/><Relationship Id="rId23" Type="http://schemas.openxmlformats.org/officeDocument/2006/relationships/image" Target="../media/image357.png"/><Relationship Id="rId24" Type="http://schemas.openxmlformats.org/officeDocument/2006/relationships/image" Target="../media/image358.png"/><Relationship Id="rId25" Type="http://schemas.openxmlformats.org/officeDocument/2006/relationships/image" Target="../media/image35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Relationship Id="rId10" Type="http://schemas.openxmlformats.org/officeDocument/2006/relationships/image" Target="../media/image368.png"/><Relationship Id="rId11" Type="http://schemas.openxmlformats.org/officeDocument/2006/relationships/image" Target="../media/image369.png"/><Relationship Id="rId12" Type="http://schemas.openxmlformats.org/officeDocument/2006/relationships/image" Target="../media/image370.png"/><Relationship Id="rId13" Type="http://schemas.openxmlformats.org/officeDocument/2006/relationships/image" Target="../media/image37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Relationship Id="rId11" Type="http://schemas.openxmlformats.org/officeDocument/2006/relationships/image" Target="../media/image393.png"/><Relationship Id="rId12" Type="http://schemas.openxmlformats.org/officeDocument/2006/relationships/image" Target="../media/image394.png"/><Relationship Id="rId13" Type="http://schemas.openxmlformats.org/officeDocument/2006/relationships/image" Target="../media/image395.png"/><Relationship Id="rId14" Type="http://schemas.openxmlformats.org/officeDocument/2006/relationships/image" Target="../media/image396.png"/><Relationship Id="rId15" Type="http://schemas.openxmlformats.org/officeDocument/2006/relationships/image" Target="../media/image397.png"/><Relationship Id="rId16" Type="http://schemas.openxmlformats.org/officeDocument/2006/relationships/image" Target="../media/image398.png"/><Relationship Id="rId17" Type="http://schemas.openxmlformats.org/officeDocument/2006/relationships/image" Target="../media/image399.png"/><Relationship Id="rId18" Type="http://schemas.openxmlformats.org/officeDocument/2006/relationships/image" Target="../media/image400.png"/><Relationship Id="rId19" Type="http://schemas.openxmlformats.org/officeDocument/2006/relationships/image" Target="../media/image4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409.png"/><Relationship Id="rId10" Type="http://schemas.openxmlformats.org/officeDocument/2006/relationships/image" Target="../media/image410.png"/><Relationship Id="rId11" Type="http://schemas.openxmlformats.org/officeDocument/2006/relationships/image" Target="../media/image411.png"/><Relationship Id="rId12" Type="http://schemas.openxmlformats.org/officeDocument/2006/relationships/image" Target="../media/image412.png"/><Relationship Id="rId13" Type="http://schemas.openxmlformats.org/officeDocument/2006/relationships/image" Target="../media/image413.png"/><Relationship Id="rId14" Type="http://schemas.openxmlformats.org/officeDocument/2006/relationships/image" Target="../media/image414.png"/><Relationship Id="rId15" Type="http://schemas.openxmlformats.org/officeDocument/2006/relationships/image" Target="../media/image415.png"/><Relationship Id="rId16" Type="http://schemas.openxmlformats.org/officeDocument/2006/relationships/image" Target="../media/image416.png"/><Relationship Id="rId17" Type="http://schemas.openxmlformats.org/officeDocument/2006/relationships/image" Target="../media/image417.png"/><Relationship Id="rId18" Type="http://schemas.openxmlformats.org/officeDocument/2006/relationships/image" Target="../media/image418.png"/><Relationship Id="rId19" Type="http://schemas.openxmlformats.org/officeDocument/2006/relationships/image" Target="../media/image419.png"/><Relationship Id="rId20" Type="http://schemas.openxmlformats.org/officeDocument/2006/relationships/image" Target="../media/image420.png"/><Relationship Id="rId21" Type="http://schemas.openxmlformats.org/officeDocument/2006/relationships/image" Target="../media/image421.png"/><Relationship Id="rId22" Type="http://schemas.openxmlformats.org/officeDocument/2006/relationships/image" Target="../media/image422.png"/><Relationship Id="rId23" Type="http://schemas.openxmlformats.org/officeDocument/2006/relationships/image" Target="../media/image423.png"/><Relationship Id="rId24" Type="http://schemas.openxmlformats.org/officeDocument/2006/relationships/image" Target="../media/image424.png"/><Relationship Id="rId25" Type="http://schemas.openxmlformats.org/officeDocument/2006/relationships/image" Target="../media/image42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6.png"/><Relationship Id="rId3" Type="http://schemas.openxmlformats.org/officeDocument/2006/relationships/image" Target="../media/image427.png"/><Relationship Id="rId4" Type="http://schemas.openxmlformats.org/officeDocument/2006/relationships/image" Target="../media/image428.png"/><Relationship Id="rId5" Type="http://schemas.openxmlformats.org/officeDocument/2006/relationships/image" Target="../media/image429.png"/><Relationship Id="rId6" Type="http://schemas.openxmlformats.org/officeDocument/2006/relationships/image" Target="../media/image430.png"/><Relationship Id="rId7" Type="http://schemas.openxmlformats.org/officeDocument/2006/relationships/image" Target="../media/image431.png"/><Relationship Id="rId8" Type="http://schemas.openxmlformats.org/officeDocument/2006/relationships/image" Target="../media/image432.png"/><Relationship Id="rId9" Type="http://schemas.openxmlformats.org/officeDocument/2006/relationships/image" Target="../media/image433.png"/><Relationship Id="rId10" Type="http://schemas.openxmlformats.org/officeDocument/2006/relationships/image" Target="../media/image434.png"/><Relationship Id="rId11" Type="http://schemas.openxmlformats.org/officeDocument/2006/relationships/image" Target="../media/image435.png"/><Relationship Id="rId12" Type="http://schemas.openxmlformats.org/officeDocument/2006/relationships/image" Target="../media/image436.png"/><Relationship Id="rId13" Type="http://schemas.openxmlformats.org/officeDocument/2006/relationships/image" Target="../media/image437.png"/><Relationship Id="rId14" Type="http://schemas.openxmlformats.org/officeDocument/2006/relationships/image" Target="../media/image438.png"/><Relationship Id="rId15" Type="http://schemas.openxmlformats.org/officeDocument/2006/relationships/image" Target="../media/image439.png"/><Relationship Id="rId16" Type="http://schemas.openxmlformats.org/officeDocument/2006/relationships/image" Target="../media/image44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1.png"/><Relationship Id="rId3" Type="http://schemas.openxmlformats.org/officeDocument/2006/relationships/image" Target="../media/image442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png"/><Relationship Id="rId8" Type="http://schemas.openxmlformats.org/officeDocument/2006/relationships/image" Target="../media/image447.png"/><Relationship Id="rId9" Type="http://schemas.openxmlformats.org/officeDocument/2006/relationships/image" Target="../media/image448.png"/><Relationship Id="rId10" Type="http://schemas.openxmlformats.org/officeDocument/2006/relationships/image" Target="../media/image449.png"/><Relationship Id="rId11" Type="http://schemas.openxmlformats.org/officeDocument/2006/relationships/image" Target="../media/image450.png"/><Relationship Id="rId12" Type="http://schemas.openxmlformats.org/officeDocument/2006/relationships/image" Target="../media/image451.png"/><Relationship Id="rId13" Type="http://schemas.openxmlformats.org/officeDocument/2006/relationships/image" Target="../media/image452.png"/><Relationship Id="rId14" Type="http://schemas.openxmlformats.org/officeDocument/2006/relationships/image" Target="../media/image453.png"/><Relationship Id="rId15" Type="http://schemas.openxmlformats.org/officeDocument/2006/relationships/image" Target="../media/image454.png"/><Relationship Id="rId16" Type="http://schemas.openxmlformats.org/officeDocument/2006/relationships/image" Target="../media/image455.png"/><Relationship Id="rId17" Type="http://schemas.openxmlformats.org/officeDocument/2006/relationships/image" Target="../media/image456.png"/><Relationship Id="rId18" Type="http://schemas.openxmlformats.org/officeDocument/2006/relationships/image" Target="../media/image457.png"/><Relationship Id="rId19" Type="http://schemas.openxmlformats.org/officeDocument/2006/relationships/image" Target="../media/image458.png"/><Relationship Id="rId20" Type="http://schemas.openxmlformats.org/officeDocument/2006/relationships/image" Target="../media/image459.png"/><Relationship Id="rId21" Type="http://schemas.openxmlformats.org/officeDocument/2006/relationships/image" Target="../media/image460.png"/><Relationship Id="rId22" Type="http://schemas.openxmlformats.org/officeDocument/2006/relationships/image" Target="../media/image461.png"/><Relationship Id="rId23" Type="http://schemas.openxmlformats.org/officeDocument/2006/relationships/image" Target="../media/image462.png"/><Relationship Id="rId24" Type="http://schemas.openxmlformats.org/officeDocument/2006/relationships/image" Target="../media/image463.png"/><Relationship Id="rId25" Type="http://schemas.openxmlformats.org/officeDocument/2006/relationships/image" Target="../media/image464.png"/><Relationship Id="rId26" Type="http://schemas.openxmlformats.org/officeDocument/2006/relationships/image" Target="../media/image465.png"/><Relationship Id="rId27" Type="http://schemas.openxmlformats.org/officeDocument/2006/relationships/image" Target="../media/image466.png"/><Relationship Id="rId28" Type="http://schemas.openxmlformats.org/officeDocument/2006/relationships/image" Target="../media/image467.png"/><Relationship Id="rId29" Type="http://schemas.openxmlformats.org/officeDocument/2006/relationships/image" Target="../media/image468.png"/><Relationship Id="rId30" Type="http://schemas.openxmlformats.org/officeDocument/2006/relationships/image" Target="../media/image469.png"/><Relationship Id="rId31" Type="http://schemas.openxmlformats.org/officeDocument/2006/relationships/image" Target="../media/image470.png"/><Relationship Id="rId32" Type="http://schemas.openxmlformats.org/officeDocument/2006/relationships/image" Target="../media/image471.png"/><Relationship Id="rId33" Type="http://schemas.openxmlformats.org/officeDocument/2006/relationships/image" Target="../media/image472.png"/><Relationship Id="rId34" Type="http://schemas.openxmlformats.org/officeDocument/2006/relationships/image" Target="../media/image473.png"/><Relationship Id="rId35" Type="http://schemas.openxmlformats.org/officeDocument/2006/relationships/image" Target="../media/image474.png"/><Relationship Id="rId36" Type="http://schemas.openxmlformats.org/officeDocument/2006/relationships/image" Target="../media/image475.png"/><Relationship Id="rId37" Type="http://schemas.openxmlformats.org/officeDocument/2006/relationships/image" Target="../media/image476.png"/><Relationship Id="rId38" Type="http://schemas.openxmlformats.org/officeDocument/2006/relationships/image" Target="../media/image477.png"/><Relationship Id="rId39" Type="http://schemas.openxmlformats.org/officeDocument/2006/relationships/image" Target="../media/image478.png"/><Relationship Id="rId40" Type="http://schemas.openxmlformats.org/officeDocument/2006/relationships/image" Target="../media/image479.png"/><Relationship Id="rId41" Type="http://schemas.openxmlformats.org/officeDocument/2006/relationships/image" Target="../media/image480.png"/><Relationship Id="rId42" Type="http://schemas.openxmlformats.org/officeDocument/2006/relationships/image" Target="../media/image481.png"/><Relationship Id="rId43" Type="http://schemas.openxmlformats.org/officeDocument/2006/relationships/image" Target="../media/image482.png"/><Relationship Id="rId44" Type="http://schemas.openxmlformats.org/officeDocument/2006/relationships/image" Target="../media/image483.png"/><Relationship Id="rId45" Type="http://schemas.openxmlformats.org/officeDocument/2006/relationships/image" Target="../media/image484.png"/><Relationship Id="rId46" Type="http://schemas.openxmlformats.org/officeDocument/2006/relationships/image" Target="../media/image485.png"/><Relationship Id="rId47" Type="http://schemas.openxmlformats.org/officeDocument/2006/relationships/image" Target="../media/image486.png"/><Relationship Id="rId48" Type="http://schemas.openxmlformats.org/officeDocument/2006/relationships/image" Target="../media/image487.png"/><Relationship Id="rId49" Type="http://schemas.openxmlformats.org/officeDocument/2006/relationships/image" Target="../media/image488.png"/><Relationship Id="rId50" Type="http://schemas.openxmlformats.org/officeDocument/2006/relationships/image" Target="../media/image489.png"/><Relationship Id="rId51" Type="http://schemas.openxmlformats.org/officeDocument/2006/relationships/image" Target="../media/image49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1.png"/><Relationship Id="rId3" Type="http://schemas.openxmlformats.org/officeDocument/2006/relationships/image" Target="../media/image492.png"/><Relationship Id="rId4" Type="http://schemas.openxmlformats.org/officeDocument/2006/relationships/image" Target="../media/image493.png"/><Relationship Id="rId5" Type="http://schemas.openxmlformats.org/officeDocument/2006/relationships/image" Target="../media/image494.png"/><Relationship Id="rId6" Type="http://schemas.openxmlformats.org/officeDocument/2006/relationships/image" Target="../media/image495.png"/><Relationship Id="rId7" Type="http://schemas.openxmlformats.org/officeDocument/2006/relationships/image" Target="../media/image496.png"/><Relationship Id="rId8" Type="http://schemas.openxmlformats.org/officeDocument/2006/relationships/image" Target="../media/image497.png"/><Relationship Id="rId9" Type="http://schemas.openxmlformats.org/officeDocument/2006/relationships/image" Target="../media/image498.png"/><Relationship Id="rId10" Type="http://schemas.openxmlformats.org/officeDocument/2006/relationships/image" Target="../media/image499.png"/><Relationship Id="rId11" Type="http://schemas.openxmlformats.org/officeDocument/2006/relationships/image" Target="../media/image500.png"/><Relationship Id="rId12" Type="http://schemas.openxmlformats.org/officeDocument/2006/relationships/image" Target="../media/image501.png"/><Relationship Id="rId13" Type="http://schemas.openxmlformats.org/officeDocument/2006/relationships/image" Target="../media/image502.png"/><Relationship Id="rId14" Type="http://schemas.openxmlformats.org/officeDocument/2006/relationships/image" Target="../media/image503.png"/><Relationship Id="rId15" Type="http://schemas.openxmlformats.org/officeDocument/2006/relationships/image" Target="../media/image504.png"/><Relationship Id="rId16" Type="http://schemas.openxmlformats.org/officeDocument/2006/relationships/image" Target="../media/image505.png"/><Relationship Id="rId17" Type="http://schemas.openxmlformats.org/officeDocument/2006/relationships/image" Target="../media/image506.png"/><Relationship Id="rId18" Type="http://schemas.openxmlformats.org/officeDocument/2006/relationships/image" Target="../media/image507.png"/><Relationship Id="rId19" Type="http://schemas.openxmlformats.org/officeDocument/2006/relationships/image" Target="../media/image508.png"/><Relationship Id="rId20" Type="http://schemas.openxmlformats.org/officeDocument/2006/relationships/image" Target="../media/image509.png"/><Relationship Id="rId21" Type="http://schemas.openxmlformats.org/officeDocument/2006/relationships/image" Target="../media/image510.png"/><Relationship Id="rId22" Type="http://schemas.openxmlformats.org/officeDocument/2006/relationships/image" Target="../media/image511.png"/><Relationship Id="rId23" Type="http://schemas.openxmlformats.org/officeDocument/2006/relationships/image" Target="../media/image512.png"/><Relationship Id="rId24" Type="http://schemas.openxmlformats.org/officeDocument/2006/relationships/image" Target="../media/image513.png"/><Relationship Id="rId25" Type="http://schemas.openxmlformats.org/officeDocument/2006/relationships/image" Target="../media/image514.png"/><Relationship Id="rId26" Type="http://schemas.openxmlformats.org/officeDocument/2006/relationships/image" Target="../media/image515.png"/><Relationship Id="rId27" Type="http://schemas.openxmlformats.org/officeDocument/2006/relationships/image" Target="../media/image516.png"/><Relationship Id="rId28" Type="http://schemas.openxmlformats.org/officeDocument/2006/relationships/image" Target="../media/image517.png"/><Relationship Id="rId29" Type="http://schemas.openxmlformats.org/officeDocument/2006/relationships/image" Target="../media/image518.png"/><Relationship Id="rId30" Type="http://schemas.openxmlformats.org/officeDocument/2006/relationships/image" Target="../media/image519.png"/><Relationship Id="rId31" Type="http://schemas.openxmlformats.org/officeDocument/2006/relationships/image" Target="../media/image520.png"/><Relationship Id="rId32" Type="http://schemas.openxmlformats.org/officeDocument/2006/relationships/image" Target="../media/image521.png"/><Relationship Id="rId33" Type="http://schemas.openxmlformats.org/officeDocument/2006/relationships/image" Target="../media/image522.png"/><Relationship Id="rId34" Type="http://schemas.openxmlformats.org/officeDocument/2006/relationships/image" Target="../media/image523.png"/><Relationship Id="rId35" Type="http://schemas.openxmlformats.org/officeDocument/2006/relationships/image" Target="../media/image524.png"/><Relationship Id="rId36" Type="http://schemas.openxmlformats.org/officeDocument/2006/relationships/image" Target="../media/image525.png"/><Relationship Id="rId37" Type="http://schemas.openxmlformats.org/officeDocument/2006/relationships/image" Target="../media/image526.png"/><Relationship Id="rId38" Type="http://schemas.openxmlformats.org/officeDocument/2006/relationships/image" Target="../media/image527.png"/><Relationship Id="rId39" Type="http://schemas.openxmlformats.org/officeDocument/2006/relationships/image" Target="../media/image528.png"/><Relationship Id="rId40" Type="http://schemas.openxmlformats.org/officeDocument/2006/relationships/image" Target="../media/image529.png"/><Relationship Id="rId41" Type="http://schemas.openxmlformats.org/officeDocument/2006/relationships/image" Target="../media/image530.png"/><Relationship Id="rId42" Type="http://schemas.openxmlformats.org/officeDocument/2006/relationships/image" Target="../media/image531.png"/><Relationship Id="rId43" Type="http://schemas.openxmlformats.org/officeDocument/2006/relationships/image" Target="../media/image532.png"/><Relationship Id="rId44" Type="http://schemas.openxmlformats.org/officeDocument/2006/relationships/image" Target="../media/image53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8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542.png"/><Relationship Id="rId11" Type="http://schemas.openxmlformats.org/officeDocument/2006/relationships/image" Target="../media/image543.png"/><Relationship Id="rId12" Type="http://schemas.openxmlformats.org/officeDocument/2006/relationships/image" Target="../media/image544.png"/><Relationship Id="rId13" Type="http://schemas.openxmlformats.org/officeDocument/2006/relationships/image" Target="../media/image545.png"/><Relationship Id="rId14" Type="http://schemas.openxmlformats.org/officeDocument/2006/relationships/image" Target="../media/image54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7.png"/><Relationship Id="rId3" Type="http://schemas.openxmlformats.org/officeDocument/2006/relationships/image" Target="../media/image548.png"/><Relationship Id="rId4" Type="http://schemas.openxmlformats.org/officeDocument/2006/relationships/image" Target="../media/image549.png"/><Relationship Id="rId5" Type="http://schemas.openxmlformats.org/officeDocument/2006/relationships/image" Target="../media/image550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Relationship Id="rId9" Type="http://schemas.openxmlformats.org/officeDocument/2006/relationships/image" Target="../media/image554.png"/><Relationship Id="rId10" Type="http://schemas.openxmlformats.org/officeDocument/2006/relationships/image" Target="../media/image55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558.png"/><Relationship Id="rId14" Type="http://schemas.openxmlformats.org/officeDocument/2006/relationships/image" Target="../media/image559.png"/><Relationship Id="rId15" Type="http://schemas.openxmlformats.org/officeDocument/2006/relationships/image" Target="../media/image560.png"/><Relationship Id="rId16" Type="http://schemas.openxmlformats.org/officeDocument/2006/relationships/image" Target="../media/image561.png"/><Relationship Id="rId17" Type="http://schemas.openxmlformats.org/officeDocument/2006/relationships/image" Target="../media/image562.png"/><Relationship Id="rId18" Type="http://schemas.openxmlformats.org/officeDocument/2006/relationships/image" Target="../media/image563.png"/><Relationship Id="rId19" Type="http://schemas.openxmlformats.org/officeDocument/2006/relationships/image" Target="../media/image564.png"/><Relationship Id="rId20" Type="http://schemas.openxmlformats.org/officeDocument/2006/relationships/image" Target="../media/image565.png"/><Relationship Id="rId21" Type="http://schemas.openxmlformats.org/officeDocument/2006/relationships/image" Target="../media/image566.png"/><Relationship Id="rId22" Type="http://schemas.openxmlformats.org/officeDocument/2006/relationships/image" Target="../media/image567.png"/><Relationship Id="rId23" Type="http://schemas.openxmlformats.org/officeDocument/2006/relationships/image" Target="../media/image568.png"/><Relationship Id="rId24" Type="http://schemas.openxmlformats.org/officeDocument/2006/relationships/image" Target="../media/image569.png"/><Relationship Id="rId25" Type="http://schemas.openxmlformats.org/officeDocument/2006/relationships/image" Target="../media/image570.png"/><Relationship Id="rId26" Type="http://schemas.openxmlformats.org/officeDocument/2006/relationships/image" Target="../media/image571.png"/><Relationship Id="rId27" Type="http://schemas.openxmlformats.org/officeDocument/2006/relationships/image" Target="../media/image572.png"/><Relationship Id="rId28" Type="http://schemas.openxmlformats.org/officeDocument/2006/relationships/image" Target="../media/image573.png"/><Relationship Id="rId29" Type="http://schemas.openxmlformats.org/officeDocument/2006/relationships/image" Target="../media/image574.png"/><Relationship Id="rId30" Type="http://schemas.openxmlformats.org/officeDocument/2006/relationships/image" Target="../media/image575.png"/><Relationship Id="rId31" Type="http://schemas.openxmlformats.org/officeDocument/2006/relationships/image" Target="../media/image576.png"/><Relationship Id="rId32" Type="http://schemas.openxmlformats.org/officeDocument/2006/relationships/image" Target="../media/image577.png"/><Relationship Id="rId33" Type="http://schemas.openxmlformats.org/officeDocument/2006/relationships/image" Target="../media/image57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9.png"/><Relationship Id="rId3" Type="http://schemas.openxmlformats.org/officeDocument/2006/relationships/image" Target="../media/image580.png"/><Relationship Id="rId4" Type="http://schemas.openxmlformats.org/officeDocument/2006/relationships/image" Target="../media/image581.png"/><Relationship Id="rId5" Type="http://schemas.openxmlformats.org/officeDocument/2006/relationships/image" Target="../media/image582.png"/><Relationship Id="rId6" Type="http://schemas.openxmlformats.org/officeDocument/2006/relationships/image" Target="../media/image583.png"/><Relationship Id="rId7" Type="http://schemas.openxmlformats.org/officeDocument/2006/relationships/image" Target="../media/image584.png"/><Relationship Id="rId8" Type="http://schemas.openxmlformats.org/officeDocument/2006/relationships/image" Target="../media/image585.png"/><Relationship Id="rId9" Type="http://schemas.openxmlformats.org/officeDocument/2006/relationships/image" Target="../media/image586.png"/><Relationship Id="rId10" Type="http://schemas.openxmlformats.org/officeDocument/2006/relationships/image" Target="../media/image587.png"/><Relationship Id="rId11" Type="http://schemas.openxmlformats.org/officeDocument/2006/relationships/image" Target="../media/image588.png"/><Relationship Id="rId12" Type="http://schemas.openxmlformats.org/officeDocument/2006/relationships/image" Target="../media/image58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0.png"/><Relationship Id="rId3" Type="http://schemas.openxmlformats.org/officeDocument/2006/relationships/image" Target="../media/image591.png"/><Relationship Id="rId4" Type="http://schemas.openxmlformats.org/officeDocument/2006/relationships/image" Target="../media/image592.png"/><Relationship Id="rId5" Type="http://schemas.openxmlformats.org/officeDocument/2006/relationships/image" Target="../media/image593.png"/><Relationship Id="rId6" Type="http://schemas.openxmlformats.org/officeDocument/2006/relationships/image" Target="../media/image594.png"/><Relationship Id="rId7" Type="http://schemas.openxmlformats.org/officeDocument/2006/relationships/image" Target="../media/image595.png"/><Relationship Id="rId8" Type="http://schemas.openxmlformats.org/officeDocument/2006/relationships/image" Target="../media/image596.png"/><Relationship Id="rId9" Type="http://schemas.openxmlformats.org/officeDocument/2006/relationships/image" Target="../media/image597.png"/><Relationship Id="rId10" Type="http://schemas.openxmlformats.org/officeDocument/2006/relationships/image" Target="../media/image598.png"/><Relationship Id="rId11" Type="http://schemas.openxmlformats.org/officeDocument/2006/relationships/image" Target="../media/image599.png"/><Relationship Id="rId12" Type="http://schemas.openxmlformats.org/officeDocument/2006/relationships/image" Target="../media/image600.png"/><Relationship Id="rId13" Type="http://schemas.openxmlformats.org/officeDocument/2006/relationships/image" Target="../media/image601.png"/><Relationship Id="rId14" Type="http://schemas.openxmlformats.org/officeDocument/2006/relationships/image" Target="../media/image602.png"/><Relationship Id="rId15" Type="http://schemas.openxmlformats.org/officeDocument/2006/relationships/image" Target="../media/image603.png"/><Relationship Id="rId16" Type="http://schemas.openxmlformats.org/officeDocument/2006/relationships/image" Target="../media/image604.png"/><Relationship Id="rId17" Type="http://schemas.openxmlformats.org/officeDocument/2006/relationships/image" Target="../media/image605.png"/><Relationship Id="rId18" Type="http://schemas.openxmlformats.org/officeDocument/2006/relationships/image" Target="../media/image606.png"/><Relationship Id="rId19" Type="http://schemas.openxmlformats.org/officeDocument/2006/relationships/image" Target="../media/image607.png"/><Relationship Id="rId20" Type="http://schemas.openxmlformats.org/officeDocument/2006/relationships/image" Target="../media/image608.png"/><Relationship Id="rId21" Type="http://schemas.openxmlformats.org/officeDocument/2006/relationships/image" Target="../media/image609.png"/><Relationship Id="rId22" Type="http://schemas.openxmlformats.org/officeDocument/2006/relationships/image" Target="../media/image610.png"/><Relationship Id="rId23" Type="http://schemas.openxmlformats.org/officeDocument/2006/relationships/image" Target="../media/image611.png"/><Relationship Id="rId24" Type="http://schemas.openxmlformats.org/officeDocument/2006/relationships/image" Target="../media/image612.png"/><Relationship Id="rId25" Type="http://schemas.openxmlformats.org/officeDocument/2006/relationships/image" Target="../media/image613.png"/><Relationship Id="rId26" Type="http://schemas.openxmlformats.org/officeDocument/2006/relationships/image" Target="../media/image614.png"/><Relationship Id="rId27" Type="http://schemas.openxmlformats.org/officeDocument/2006/relationships/image" Target="../media/image615.png"/><Relationship Id="rId28" Type="http://schemas.openxmlformats.org/officeDocument/2006/relationships/image" Target="../media/image616.png"/><Relationship Id="rId29" Type="http://schemas.openxmlformats.org/officeDocument/2006/relationships/image" Target="../media/image617.png"/><Relationship Id="rId30" Type="http://schemas.openxmlformats.org/officeDocument/2006/relationships/image" Target="../media/image618.png"/><Relationship Id="rId31" Type="http://schemas.openxmlformats.org/officeDocument/2006/relationships/image" Target="../media/image619.png"/><Relationship Id="rId32" Type="http://schemas.openxmlformats.org/officeDocument/2006/relationships/image" Target="../media/image620.png"/><Relationship Id="rId33" Type="http://schemas.openxmlformats.org/officeDocument/2006/relationships/image" Target="../media/image621.png"/><Relationship Id="rId34" Type="http://schemas.openxmlformats.org/officeDocument/2006/relationships/image" Target="../media/image622.png"/><Relationship Id="rId35" Type="http://schemas.openxmlformats.org/officeDocument/2006/relationships/image" Target="../media/image623.png"/><Relationship Id="rId36" Type="http://schemas.openxmlformats.org/officeDocument/2006/relationships/image" Target="../media/image624.png"/><Relationship Id="rId37" Type="http://schemas.openxmlformats.org/officeDocument/2006/relationships/image" Target="../media/image625.png"/><Relationship Id="rId38" Type="http://schemas.openxmlformats.org/officeDocument/2006/relationships/image" Target="../media/image626.png"/><Relationship Id="rId39" Type="http://schemas.openxmlformats.org/officeDocument/2006/relationships/image" Target="../media/image627.png"/><Relationship Id="rId40" Type="http://schemas.openxmlformats.org/officeDocument/2006/relationships/image" Target="../media/image628.png"/><Relationship Id="rId41" Type="http://schemas.openxmlformats.org/officeDocument/2006/relationships/image" Target="../media/image629.png"/><Relationship Id="rId42" Type="http://schemas.openxmlformats.org/officeDocument/2006/relationships/image" Target="../media/image630.png"/><Relationship Id="rId43" Type="http://schemas.openxmlformats.org/officeDocument/2006/relationships/image" Target="../media/image63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2.png"/><Relationship Id="rId3" Type="http://schemas.openxmlformats.org/officeDocument/2006/relationships/image" Target="../media/image633.png"/><Relationship Id="rId4" Type="http://schemas.openxmlformats.org/officeDocument/2006/relationships/image" Target="../media/image634.png"/><Relationship Id="rId5" Type="http://schemas.openxmlformats.org/officeDocument/2006/relationships/image" Target="../media/image635.png"/><Relationship Id="rId6" Type="http://schemas.openxmlformats.org/officeDocument/2006/relationships/image" Target="../media/image636.png"/><Relationship Id="rId7" Type="http://schemas.openxmlformats.org/officeDocument/2006/relationships/image" Target="../media/image637.png"/><Relationship Id="rId8" Type="http://schemas.openxmlformats.org/officeDocument/2006/relationships/image" Target="../media/image638.png"/><Relationship Id="rId9" Type="http://schemas.openxmlformats.org/officeDocument/2006/relationships/image" Target="../media/image639.png"/><Relationship Id="rId10" Type="http://schemas.openxmlformats.org/officeDocument/2006/relationships/image" Target="../media/image640.png"/><Relationship Id="rId11" Type="http://schemas.openxmlformats.org/officeDocument/2006/relationships/image" Target="../media/image641.png"/><Relationship Id="rId12" Type="http://schemas.openxmlformats.org/officeDocument/2006/relationships/image" Target="../media/image642.png"/><Relationship Id="rId13" Type="http://schemas.openxmlformats.org/officeDocument/2006/relationships/image" Target="../media/image643.png"/><Relationship Id="rId14" Type="http://schemas.openxmlformats.org/officeDocument/2006/relationships/image" Target="../media/image644.png"/><Relationship Id="rId15" Type="http://schemas.openxmlformats.org/officeDocument/2006/relationships/image" Target="../media/image645.png"/><Relationship Id="rId16" Type="http://schemas.openxmlformats.org/officeDocument/2006/relationships/image" Target="../media/image646.png"/><Relationship Id="rId17" Type="http://schemas.openxmlformats.org/officeDocument/2006/relationships/image" Target="../media/image647.png"/><Relationship Id="rId18" Type="http://schemas.openxmlformats.org/officeDocument/2006/relationships/image" Target="../media/image648.png"/><Relationship Id="rId19" Type="http://schemas.openxmlformats.org/officeDocument/2006/relationships/image" Target="../media/image649.png"/><Relationship Id="rId20" Type="http://schemas.openxmlformats.org/officeDocument/2006/relationships/image" Target="../media/image650.png"/><Relationship Id="rId21" Type="http://schemas.openxmlformats.org/officeDocument/2006/relationships/image" Target="../media/image651.png"/><Relationship Id="rId22" Type="http://schemas.openxmlformats.org/officeDocument/2006/relationships/image" Target="../media/image652.png"/><Relationship Id="rId23" Type="http://schemas.openxmlformats.org/officeDocument/2006/relationships/image" Target="../media/image653.png"/><Relationship Id="rId24" Type="http://schemas.openxmlformats.org/officeDocument/2006/relationships/image" Target="../media/image654.png"/><Relationship Id="rId25" Type="http://schemas.openxmlformats.org/officeDocument/2006/relationships/image" Target="../media/image655.png"/><Relationship Id="rId26" Type="http://schemas.openxmlformats.org/officeDocument/2006/relationships/image" Target="../media/image656.png"/><Relationship Id="rId27" Type="http://schemas.openxmlformats.org/officeDocument/2006/relationships/image" Target="../media/image657.png"/><Relationship Id="rId28" Type="http://schemas.openxmlformats.org/officeDocument/2006/relationships/image" Target="../media/image658.png"/><Relationship Id="rId29" Type="http://schemas.openxmlformats.org/officeDocument/2006/relationships/image" Target="../media/image659.png"/><Relationship Id="rId30" Type="http://schemas.openxmlformats.org/officeDocument/2006/relationships/image" Target="../media/image660.png"/><Relationship Id="rId31" Type="http://schemas.openxmlformats.org/officeDocument/2006/relationships/image" Target="../media/image661.png"/><Relationship Id="rId32" Type="http://schemas.openxmlformats.org/officeDocument/2006/relationships/image" Target="../media/image662.png"/><Relationship Id="rId33" Type="http://schemas.openxmlformats.org/officeDocument/2006/relationships/image" Target="../media/image663.png"/><Relationship Id="rId34" Type="http://schemas.openxmlformats.org/officeDocument/2006/relationships/image" Target="../media/image664.png"/><Relationship Id="rId35" Type="http://schemas.openxmlformats.org/officeDocument/2006/relationships/image" Target="../media/image665.png"/><Relationship Id="rId36" Type="http://schemas.openxmlformats.org/officeDocument/2006/relationships/image" Target="../media/image666.png"/><Relationship Id="rId37" Type="http://schemas.openxmlformats.org/officeDocument/2006/relationships/image" Target="../media/image667.png"/><Relationship Id="rId38" Type="http://schemas.openxmlformats.org/officeDocument/2006/relationships/image" Target="../media/image668.png"/><Relationship Id="rId39" Type="http://schemas.openxmlformats.org/officeDocument/2006/relationships/image" Target="../media/image669.png"/><Relationship Id="rId40" Type="http://schemas.openxmlformats.org/officeDocument/2006/relationships/image" Target="../media/image670.png"/><Relationship Id="rId41" Type="http://schemas.openxmlformats.org/officeDocument/2006/relationships/image" Target="../media/image671.png"/><Relationship Id="rId42" Type="http://schemas.openxmlformats.org/officeDocument/2006/relationships/image" Target="../media/image672.png"/><Relationship Id="rId43" Type="http://schemas.openxmlformats.org/officeDocument/2006/relationships/image" Target="../media/image673.png"/><Relationship Id="rId44" Type="http://schemas.openxmlformats.org/officeDocument/2006/relationships/image" Target="../media/image674.png"/><Relationship Id="rId45" Type="http://schemas.openxmlformats.org/officeDocument/2006/relationships/image" Target="../media/image675.png"/><Relationship Id="rId46" Type="http://schemas.openxmlformats.org/officeDocument/2006/relationships/image" Target="../media/image67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7.png"/><Relationship Id="rId3" Type="http://schemas.openxmlformats.org/officeDocument/2006/relationships/image" Target="../media/image678.png"/><Relationship Id="rId4" Type="http://schemas.openxmlformats.org/officeDocument/2006/relationships/image" Target="../media/image679.png"/><Relationship Id="rId5" Type="http://schemas.openxmlformats.org/officeDocument/2006/relationships/image" Target="../media/image680.png"/><Relationship Id="rId6" Type="http://schemas.openxmlformats.org/officeDocument/2006/relationships/image" Target="../media/image681.png"/><Relationship Id="rId7" Type="http://schemas.openxmlformats.org/officeDocument/2006/relationships/image" Target="../media/image682.png"/><Relationship Id="rId8" Type="http://schemas.openxmlformats.org/officeDocument/2006/relationships/image" Target="../media/image683.png"/><Relationship Id="rId9" Type="http://schemas.openxmlformats.org/officeDocument/2006/relationships/image" Target="../media/image684.png"/><Relationship Id="rId10" Type="http://schemas.openxmlformats.org/officeDocument/2006/relationships/image" Target="../media/image685.png"/><Relationship Id="rId11" Type="http://schemas.openxmlformats.org/officeDocument/2006/relationships/image" Target="../media/image686.pn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690.png"/><Relationship Id="rId16" Type="http://schemas.openxmlformats.org/officeDocument/2006/relationships/image" Target="../media/image691.png"/><Relationship Id="rId17" Type="http://schemas.openxmlformats.org/officeDocument/2006/relationships/image" Target="../media/image692.png"/><Relationship Id="rId18" Type="http://schemas.openxmlformats.org/officeDocument/2006/relationships/image" Target="../media/image693.png"/><Relationship Id="rId19" Type="http://schemas.openxmlformats.org/officeDocument/2006/relationships/image" Target="../media/image694.png"/><Relationship Id="rId20" Type="http://schemas.openxmlformats.org/officeDocument/2006/relationships/image" Target="../media/image695.png"/><Relationship Id="rId21" Type="http://schemas.openxmlformats.org/officeDocument/2006/relationships/image" Target="../media/image696.png"/><Relationship Id="rId22" Type="http://schemas.openxmlformats.org/officeDocument/2006/relationships/image" Target="../media/image697.png"/><Relationship Id="rId23" Type="http://schemas.openxmlformats.org/officeDocument/2006/relationships/image" Target="../media/image698.png"/><Relationship Id="rId24" Type="http://schemas.openxmlformats.org/officeDocument/2006/relationships/image" Target="../media/image699.png"/><Relationship Id="rId25" Type="http://schemas.openxmlformats.org/officeDocument/2006/relationships/image" Target="../media/image700.png"/><Relationship Id="rId26" Type="http://schemas.openxmlformats.org/officeDocument/2006/relationships/image" Target="../media/image701.png"/><Relationship Id="rId27" Type="http://schemas.openxmlformats.org/officeDocument/2006/relationships/image" Target="../media/image702.png"/><Relationship Id="rId28" Type="http://schemas.openxmlformats.org/officeDocument/2006/relationships/image" Target="../media/image703.png"/><Relationship Id="rId29" Type="http://schemas.openxmlformats.org/officeDocument/2006/relationships/image" Target="../media/image704.png"/><Relationship Id="rId30" Type="http://schemas.openxmlformats.org/officeDocument/2006/relationships/image" Target="../media/image705.png"/><Relationship Id="rId31" Type="http://schemas.openxmlformats.org/officeDocument/2006/relationships/image" Target="../media/image706.png"/><Relationship Id="rId32" Type="http://schemas.openxmlformats.org/officeDocument/2006/relationships/image" Target="../media/image707.png"/><Relationship Id="rId33" Type="http://schemas.openxmlformats.org/officeDocument/2006/relationships/image" Target="../media/image708.png"/><Relationship Id="rId34" Type="http://schemas.openxmlformats.org/officeDocument/2006/relationships/image" Target="../media/image709.png"/><Relationship Id="rId35" Type="http://schemas.openxmlformats.org/officeDocument/2006/relationships/image" Target="../media/image710.png"/><Relationship Id="rId36" Type="http://schemas.openxmlformats.org/officeDocument/2006/relationships/image" Target="../media/image711.png"/><Relationship Id="rId37" Type="http://schemas.openxmlformats.org/officeDocument/2006/relationships/image" Target="../media/image712.png"/><Relationship Id="rId38" Type="http://schemas.openxmlformats.org/officeDocument/2006/relationships/image" Target="../media/image713.png"/><Relationship Id="rId39" Type="http://schemas.openxmlformats.org/officeDocument/2006/relationships/image" Target="../media/image714.png"/><Relationship Id="rId40" Type="http://schemas.openxmlformats.org/officeDocument/2006/relationships/image" Target="../media/image715.png"/><Relationship Id="rId41" Type="http://schemas.openxmlformats.org/officeDocument/2006/relationships/image" Target="../media/image716.png"/><Relationship Id="rId42" Type="http://schemas.openxmlformats.org/officeDocument/2006/relationships/image" Target="../media/image717.png"/><Relationship Id="rId43" Type="http://schemas.openxmlformats.org/officeDocument/2006/relationships/image" Target="../media/image718.png"/><Relationship Id="rId44" Type="http://schemas.openxmlformats.org/officeDocument/2006/relationships/image" Target="../media/image719.png"/><Relationship Id="rId45" Type="http://schemas.openxmlformats.org/officeDocument/2006/relationships/image" Target="../media/image720.png"/><Relationship Id="rId46" Type="http://schemas.openxmlformats.org/officeDocument/2006/relationships/image" Target="../media/image721.png"/><Relationship Id="rId47" Type="http://schemas.openxmlformats.org/officeDocument/2006/relationships/image" Target="../media/image722.png"/><Relationship Id="rId48" Type="http://schemas.openxmlformats.org/officeDocument/2006/relationships/image" Target="../media/image723.png"/><Relationship Id="rId49" Type="http://schemas.openxmlformats.org/officeDocument/2006/relationships/image" Target="../media/image724.png"/><Relationship Id="rId50" Type="http://schemas.openxmlformats.org/officeDocument/2006/relationships/image" Target="../media/image725.png"/><Relationship Id="rId51" Type="http://schemas.openxmlformats.org/officeDocument/2006/relationships/image" Target="../media/image726.png"/><Relationship Id="rId52" Type="http://schemas.openxmlformats.org/officeDocument/2006/relationships/image" Target="../media/image727.png"/><Relationship Id="rId53" Type="http://schemas.openxmlformats.org/officeDocument/2006/relationships/image" Target="../media/image728.png"/><Relationship Id="rId54" Type="http://schemas.openxmlformats.org/officeDocument/2006/relationships/image" Target="../media/image729.png"/><Relationship Id="rId55" Type="http://schemas.openxmlformats.org/officeDocument/2006/relationships/image" Target="../media/image730.png"/><Relationship Id="rId56" Type="http://schemas.openxmlformats.org/officeDocument/2006/relationships/image" Target="../media/image731.png"/><Relationship Id="rId57" Type="http://schemas.openxmlformats.org/officeDocument/2006/relationships/image" Target="../media/image732.png"/><Relationship Id="rId58" Type="http://schemas.openxmlformats.org/officeDocument/2006/relationships/image" Target="../media/image733.png"/><Relationship Id="rId59" Type="http://schemas.openxmlformats.org/officeDocument/2006/relationships/image" Target="../media/image734.png"/><Relationship Id="rId60" Type="http://schemas.openxmlformats.org/officeDocument/2006/relationships/image" Target="../media/image735.png"/><Relationship Id="rId61" Type="http://schemas.openxmlformats.org/officeDocument/2006/relationships/image" Target="../media/image736.png"/><Relationship Id="rId62" Type="http://schemas.openxmlformats.org/officeDocument/2006/relationships/image" Target="../media/image73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8.png"/><Relationship Id="rId3" Type="http://schemas.openxmlformats.org/officeDocument/2006/relationships/image" Target="../media/image739.png"/><Relationship Id="rId4" Type="http://schemas.openxmlformats.org/officeDocument/2006/relationships/image" Target="../media/image740.png"/><Relationship Id="rId5" Type="http://schemas.openxmlformats.org/officeDocument/2006/relationships/image" Target="../media/image741.png"/><Relationship Id="rId6" Type="http://schemas.openxmlformats.org/officeDocument/2006/relationships/image" Target="../media/image742.png"/><Relationship Id="rId7" Type="http://schemas.openxmlformats.org/officeDocument/2006/relationships/image" Target="../media/image743.png"/><Relationship Id="rId8" Type="http://schemas.openxmlformats.org/officeDocument/2006/relationships/image" Target="../media/image744.png"/><Relationship Id="rId9" Type="http://schemas.openxmlformats.org/officeDocument/2006/relationships/image" Target="../media/image745.png"/><Relationship Id="rId10" Type="http://schemas.openxmlformats.org/officeDocument/2006/relationships/image" Target="../media/image746.png"/><Relationship Id="rId11" Type="http://schemas.openxmlformats.org/officeDocument/2006/relationships/image" Target="../media/image747.png"/><Relationship Id="rId12" Type="http://schemas.openxmlformats.org/officeDocument/2006/relationships/image" Target="../media/image748.png"/><Relationship Id="rId13" Type="http://schemas.openxmlformats.org/officeDocument/2006/relationships/image" Target="../media/image749.png"/><Relationship Id="rId14" Type="http://schemas.openxmlformats.org/officeDocument/2006/relationships/image" Target="../media/image750.png"/><Relationship Id="rId15" Type="http://schemas.openxmlformats.org/officeDocument/2006/relationships/image" Target="../media/image751.png"/><Relationship Id="rId16" Type="http://schemas.openxmlformats.org/officeDocument/2006/relationships/image" Target="../media/image752.png"/><Relationship Id="rId17" Type="http://schemas.openxmlformats.org/officeDocument/2006/relationships/image" Target="../media/image753.png"/><Relationship Id="rId18" Type="http://schemas.openxmlformats.org/officeDocument/2006/relationships/image" Target="../media/image754.png"/><Relationship Id="rId19" Type="http://schemas.openxmlformats.org/officeDocument/2006/relationships/image" Target="../media/image755.png"/><Relationship Id="rId20" Type="http://schemas.openxmlformats.org/officeDocument/2006/relationships/image" Target="../media/image756.png"/><Relationship Id="rId21" Type="http://schemas.openxmlformats.org/officeDocument/2006/relationships/image" Target="../media/image757.png"/><Relationship Id="rId22" Type="http://schemas.openxmlformats.org/officeDocument/2006/relationships/image" Target="../media/image758.png"/><Relationship Id="rId23" Type="http://schemas.openxmlformats.org/officeDocument/2006/relationships/image" Target="../media/image759.png"/><Relationship Id="rId24" Type="http://schemas.openxmlformats.org/officeDocument/2006/relationships/image" Target="../media/image760.png"/><Relationship Id="rId25" Type="http://schemas.openxmlformats.org/officeDocument/2006/relationships/image" Target="../media/image761.png"/><Relationship Id="rId26" Type="http://schemas.openxmlformats.org/officeDocument/2006/relationships/image" Target="../media/image762.png"/><Relationship Id="rId27" Type="http://schemas.openxmlformats.org/officeDocument/2006/relationships/image" Target="../media/image763.png"/><Relationship Id="rId28" Type="http://schemas.openxmlformats.org/officeDocument/2006/relationships/image" Target="../media/image764.png"/><Relationship Id="rId29" Type="http://schemas.openxmlformats.org/officeDocument/2006/relationships/image" Target="../media/image76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6.png"/><Relationship Id="rId3" Type="http://schemas.openxmlformats.org/officeDocument/2006/relationships/image" Target="../media/image767.png"/><Relationship Id="rId4" Type="http://schemas.openxmlformats.org/officeDocument/2006/relationships/image" Target="../media/image768.png"/><Relationship Id="rId5" Type="http://schemas.openxmlformats.org/officeDocument/2006/relationships/image" Target="../media/image769.png"/><Relationship Id="rId6" Type="http://schemas.openxmlformats.org/officeDocument/2006/relationships/image" Target="../media/image770.png"/><Relationship Id="rId7" Type="http://schemas.openxmlformats.org/officeDocument/2006/relationships/image" Target="../media/image771.png"/><Relationship Id="rId8" Type="http://schemas.openxmlformats.org/officeDocument/2006/relationships/image" Target="../media/image772.png"/><Relationship Id="rId9" Type="http://schemas.openxmlformats.org/officeDocument/2006/relationships/image" Target="../media/image773.png"/><Relationship Id="rId10" Type="http://schemas.openxmlformats.org/officeDocument/2006/relationships/image" Target="../media/image774.png"/><Relationship Id="rId11" Type="http://schemas.openxmlformats.org/officeDocument/2006/relationships/image" Target="../media/image775.png"/><Relationship Id="rId12" Type="http://schemas.openxmlformats.org/officeDocument/2006/relationships/image" Target="../media/image776.png"/><Relationship Id="rId13" Type="http://schemas.openxmlformats.org/officeDocument/2006/relationships/image" Target="../media/image777.png"/><Relationship Id="rId14" Type="http://schemas.openxmlformats.org/officeDocument/2006/relationships/image" Target="../media/image778.png"/><Relationship Id="rId15" Type="http://schemas.openxmlformats.org/officeDocument/2006/relationships/image" Target="../media/image779.png"/><Relationship Id="rId16" Type="http://schemas.openxmlformats.org/officeDocument/2006/relationships/image" Target="../media/image780.png"/><Relationship Id="rId17" Type="http://schemas.openxmlformats.org/officeDocument/2006/relationships/image" Target="../media/image781.png"/><Relationship Id="rId18" Type="http://schemas.openxmlformats.org/officeDocument/2006/relationships/image" Target="../media/image782.png"/><Relationship Id="rId19" Type="http://schemas.openxmlformats.org/officeDocument/2006/relationships/image" Target="../media/image783.png"/><Relationship Id="rId20" Type="http://schemas.openxmlformats.org/officeDocument/2006/relationships/image" Target="../media/image784.png"/><Relationship Id="rId21" Type="http://schemas.openxmlformats.org/officeDocument/2006/relationships/image" Target="../media/image785.png"/><Relationship Id="rId22" Type="http://schemas.openxmlformats.org/officeDocument/2006/relationships/image" Target="../media/image786.png"/><Relationship Id="rId23" Type="http://schemas.openxmlformats.org/officeDocument/2006/relationships/image" Target="../media/image787.png"/><Relationship Id="rId24" Type="http://schemas.openxmlformats.org/officeDocument/2006/relationships/image" Target="../media/image788.png"/><Relationship Id="rId25" Type="http://schemas.openxmlformats.org/officeDocument/2006/relationships/image" Target="../media/image789.png"/><Relationship Id="rId26" Type="http://schemas.openxmlformats.org/officeDocument/2006/relationships/image" Target="../media/image790.png"/><Relationship Id="rId27" Type="http://schemas.openxmlformats.org/officeDocument/2006/relationships/image" Target="../media/image791.png"/><Relationship Id="rId28" Type="http://schemas.openxmlformats.org/officeDocument/2006/relationships/image" Target="../media/image792.png"/><Relationship Id="rId29" Type="http://schemas.openxmlformats.org/officeDocument/2006/relationships/image" Target="../media/image793.png"/><Relationship Id="rId30" Type="http://schemas.openxmlformats.org/officeDocument/2006/relationships/image" Target="../media/image794.png"/><Relationship Id="rId31" Type="http://schemas.openxmlformats.org/officeDocument/2006/relationships/image" Target="../media/image795.png"/><Relationship Id="rId32" Type="http://schemas.openxmlformats.org/officeDocument/2006/relationships/image" Target="../media/image796.png"/><Relationship Id="rId33" Type="http://schemas.openxmlformats.org/officeDocument/2006/relationships/image" Target="../media/image797.png"/><Relationship Id="rId34" Type="http://schemas.openxmlformats.org/officeDocument/2006/relationships/image" Target="../media/image798.png"/><Relationship Id="rId35" Type="http://schemas.openxmlformats.org/officeDocument/2006/relationships/image" Target="../media/image799.png"/><Relationship Id="rId36" Type="http://schemas.openxmlformats.org/officeDocument/2006/relationships/image" Target="../media/image800.png"/><Relationship Id="rId37" Type="http://schemas.openxmlformats.org/officeDocument/2006/relationships/image" Target="../media/image801.png"/><Relationship Id="rId38" Type="http://schemas.openxmlformats.org/officeDocument/2006/relationships/image" Target="../media/image802.png"/><Relationship Id="rId39" Type="http://schemas.openxmlformats.org/officeDocument/2006/relationships/image" Target="../media/image803.png"/><Relationship Id="rId40" Type="http://schemas.openxmlformats.org/officeDocument/2006/relationships/image" Target="../media/image804.png"/><Relationship Id="rId41" Type="http://schemas.openxmlformats.org/officeDocument/2006/relationships/image" Target="../media/image805.png"/><Relationship Id="rId42" Type="http://schemas.openxmlformats.org/officeDocument/2006/relationships/image" Target="../media/image806.png"/><Relationship Id="rId43" Type="http://schemas.openxmlformats.org/officeDocument/2006/relationships/image" Target="../media/image807.png"/><Relationship Id="rId44" Type="http://schemas.openxmlformats.org/officeDocument/2006/relationships/image" Target="../media/image808.png"/><Relationship Id="rId45" Type="http://schemas.openxmlformats.org/officeDocument/2006/relationships/image" Target="../media/image809.png"/><Relationship Id="rId46" Type="http://schemas.openxmlformats.org/officeDocument/2006/relationships/image" Target="../media/image810.png"/><Relationship Id="rId47" Type="http://schemas.openxmlformats.org/officeDocument/2006/relationships/image" Target="../media/image811.png"/><Relationship Id="rId48" Type="http://schemas.openxmlformats.org/officeDocument/2006/relationships/image" Target="../media/image812.png"/><Relationship Id="rId49" Type="http://schemas.openxmlformats.org/officeDocument/2006/relationships/image" Target="../media/image813.png"/><Relationship Id="rId50" Type="http://schemas.openxmlformats.org/officeDocument/2006/relationships/image" Target="../media/image814.png"/><Relationship Id="rId51" Type="http://schemas.openxmlformats.org/officeDocument/2006/relationships/image" Target="../media/image815.png"/><Relationship Id="rId52" Type="http://schemas.openxmlformats.org/officeDocument/2006/relationships/image" Target="../media/image816.png"/><Relationship Id="rId53" Type="http://schemas.openxmlformats.org/officeDocument/2006/relationships/image" Target="../media/image817.png"/><Relationship Id="rId54" Type="http://schemas.openxmlformats.org/officeDocument/2006/relationships/image" Target="../media/image818.png"/><Relationship Id="rId55" Type="http://schemas.openxmlformats.org/officeDocument/2006/relationships/image" Target="../media/image819.png"/><Relationship Id="rId56" Type="http://schemas.openxmlformats.org/officeDocument/2006/relationships/image" Target="../media/image820.png"/><Relationship Id="rId57" Type="http://schemas.openxmlformats.org/officeDocument/2006/relationships/image" Target="../media/image821.png"/><Relationship Id="rId58" Type="http://schemas.openxmlformats.org/officeDocument/2006/relationships/image" Target="../media/image822.png"/><Relationship Id="rId59" Type="http://schemas.openxmlformats.org/officeDocument/2006/relationships/image" Target="../media/image823.png"/><Relationship Id="rId60" Type="http://schemas.openxmlformats.org/officeDocument/2006/relationships/image" Target="../media/image824.png"/><Relationship Id="rId61" Type="http://schemas.openxmlformats.org/officeDocument/2006/relationships/image" Target="../media/image825.png"/><Relationship Id="rId62" Type="http://schemas.openxmlformats.org/officeDocument/2006/relationships/image" Target="../media/image826.png"/><Relationship Id="rId63" Type="http://schemas.openxmlformats.org/officeDocument/2006/relationships/image" Target="../media/image827.png"/><Relationship Id="rId64" Type="http://schemas.openxmlformats.org/officeDocument/2006/relationships/image" Target="../media/image828.png"/><Relationship Id="rId65" Type="http://schemas.openxmlformats.org/officeDocument/2006/relationships/image" Target="../media/image829.png"/><Relationship Id="rId66" Type="http://schemas.openxmlformats.org/officeDocument/2006/relationships/image" Target="../media/image830.png"/><Relationship Id="rId67" Type="http://schemas.openxmlformats.org/officeDocument/2006/relationships/image" Target="../media/image831.png"/><Relationship Id="rId68" Type="http://schemas.openxmlformats.org/officeDocument/2006/relationships/image" Target="../media/image832.png"/><Relationship Id="rId69" Type="http://schemas.openxmlformats.org/officeDocument/2006/relationships/image" Target="../media/image833.png"/><Relationship Id="rId70" Type="http://schemas.openxmlformats.org/officeDocument/2006/relationships/image" Target="../media/image834.png"/><Relationship Id="rId71" Type="http://schemas.openxmlformats.org/officeDocument/2006/relationships/image" Target="../media/image835.png"/><Relationship Id="rId72" Type="http://schemas.openxmlformats.org/officeDocument/2006/relationships/image" Target="../media/image836.png"/><Relationship Id="rId73" Type="http://schemas.openxmlformats.org/officeDocument/2006/relationships/image" Target="../media/image83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8.png"/><Relationship Id="rId3" Type="http://schemas.openxmlformats.org/officeDocument/2006/relationships/image" Target="../media/image839.png"/><Relationship Id="rId4" Type="http://schemas.openxmlformats.org/officeDocument/2006/relationships/image" Target="../media/image840.png"/><Relationship Id="rId5" Type="http://schemas.openxmlformats.org/officeDocument/2006/relationships/image" Target="../media/image841.png"/><Relationship Id="rId6" Type="http://schemas.openxmlformats.org/officeDocument/2006/relationships/image" Target="../media/image842.png"/><Relationship Id="rId7" Type="http://schemas.openxmlformats.org/officeDocument/2006/relationships/image" Target="../media/image843.png"/><Relationship Id="rId8" Type="http://schemas.openxmlformats.org/officeDocument/2006/relationships/image" Target="../media/image844.png"/><Relationship Id="rId9" Type="http://schemas.openxmlformats.org/officeDocument/2006/relationships/image" Target="../media/image845.png"/><Relationship Id="rId10" Type="http://schemas.openxmlformats.org/officeDocument/2006/relationships/image" Target="../media/image846.png"/><Relationship Id="rId11" Type="http://schemas.openxmlformats.org/officeDocument/2006/relationships/image" Target="../media/image847.png"/><Relationship Id="rId12" Type="http://schemas.openxmlformats.org/officeDocument/2006/relationships/image" Target="../media/image848.png"/><Relationship Id="rId13" Type="http://schemas.openxmlformats.org/officeDocument/2006/relationships/image" Target="../media/image849.png"/><Relationship Id="rId14" Type="http://schemas.openxmlformats.org/officeDocument/2006/relationships/image" Target="../media/image850.png"/><Relationship Id="rId15" Type="http://schemas.openxmlformats.org/officeDocument/2006/relationships/image" Target="../media/image851.png"/><Relationship Id="rId16" Type="http://schemas.openxmlformats.org/officeDocument/2006/relationships/image" Target="../media/image852.png"/><Relationship Id="rId17" Type="http://schemas.openxmlformats.org/officeDocument/2006/relationships/image" Target="../media/image853.png"/><Relationship Id="rId18" Type="http://schemas.openxmlformats.org/officeDocument/2006/relationships/image" Target="../media/image854.png"/><Relationship Id="rId19" Type="http://schemas.openxmlformats.org/officeDocument/2006/relationships/image" Target="../media/image855.png"/><Relationship Id="rId20" Type="http://schemas.openxmlformats.org/officeDocument/2006/relationships/image" Target="../media/image856.png"/><Relationship Id="rId21" Type="http://schemas.openxmlformats.org/officeDocument/2006/relationships/image" Target="../media/image857.png"/><Relationship Id="rId22" Type="http://schemas.openxmlformats.org/officeDocument/2006/relationships/image" Target="../media/image858.png"/><Relationship Id="rId23" Type="http://schemas.openxmlformats.org/officeDocument/2006/relationships/image" Target="../media/image859.png"/><Relationship Id="rId24" Type="http://schemas.openxmlformats.org/officeDocument/2006/relationships/image" Target="../media/image860.png"/><Relationship Id="rId25" Type="http://schemas.openxmlformats.org/officeDocument/2006/relationships/image" Target="../media/image861.png"/><Relationship Id="rId26" Type="http://schemas.openxmlformats.org/officeDocument/2006/relationships/image" Target="../media/image862.png"/><Relationship Id="rId27" Type="http://schemas.openxmlformats.org/officeDocument/2006/relationships/image" Target="../media/image86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png"/><Relationship Id="rId23" Type="http://schemas.openxmlformats.org/officeDocument/2006/relationships/image" Target="../media/image87.png"/><Relationship Id="rId24" Type="http://schemas.openxmlformats.org/officeDocument/2006/relationships/image" Target="../media/image8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4.png"/><Relationship Id="rId3" Type="http://schemas.openxmlformats.org/officeDocument/2006/relationships/image" Target="../media/image865.png"/><Relationship Id="rId4" Type="http://schemas.openxmlformats.org/officeDocument/2006/relationships/image" Target="../media/image866.png"/><Relationship Id="rId5" Type="http://schemas.openxmlformats.org/officeDocument/2006/relationships/image" Target="../media/image867.png"/><Relationship Id="rId6" Type="http://schemas.openxmlformats.org/officeDocument/2006/relationships/image" Target="../media/image868.png"/><Relationship Id="rId7" Type="http://schemas.openxmlformats.org/officeDocument/2006/relationships/image" Target="../media/image869.png"/><Relationship Id="rId8" Type="http://schemas.openxmlformats.org/officeDocument/2006/relationships/image" Target="../media/image870.png"/><Relationship Id="rId9" Type="http://schemas.openxmlformats.org/officeDocument/2006/relationships/image" Target="../media/image871.png"/><Relationship Id="rId10" Type="http://schemas.openxmlformats.org/officeDocument/2006/relationships/image" Target="../media/image87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3.png"/><Relationship Id="rId3" Type="http://schemas.openxmlformats.org/officeDocument/2006/relationships/image" Target="../media/image874.png"/><Relationship Id="rId4" Type="http://schemas.openxmlformats.org/officeDocument/2006/relationships/image" Target="../media/image87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Relationship Id="rId19" Type="http://schemas.openxmlformats.org/officeDocument/2006/relationships/image" Target="../media/image117.png"/><Relationship Id="rId20" Type="http://schemas.openxmlformats.org/officeDocument/2006/relationships/image" Target="../media/image118.png"/><Relationship Id="rId21" Type="http://schemas.openxmlformats.org/officeDocument/2006/relationships/image" Target="../media/image119.png"/><Relationship Id="rId22" Type="http://schemas.openxmlformats.org/officeDocument/2006/relationships/image" Target="../media/image120.png"/><Relationship Id="rId23" Type="http://schemas.openxmlformats.org/officeDocument/2006/relationships/image" Target="../media/image121.png"/><Relationship Id="rId24" Type="http://schemas.openxmlformats.org/officeDocument/2006/relationships/image" Target="../media/image122.png"/><Relationship Id="rId25" Type="http://schemas.openxmlformats.org/officeDocument/2006/relationships/image" Target="../media/image123.png"/><Relationship Id="rId26" Type="http://schemas.openxmlformats.org/officeDocument/2006/relationships/image" Target="../media/image124.png"/><Relationship Id="rId27" Type="http://schemas.openxmlformats.org/officeDocument/2006/relationships/image" Target="../media/image12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22" Type="http://schemas.openxmlformats.org/officeDocument/2006/relationships/image" Target="../media/image146.png"/><Relationship Id="rId23" Type="http://schemas.openxmlformats.org/officeDocument/2006/relationships/image" Target="../media/image147.png"/><Relationship Id="rId24" Type="http://schemas.openxmlformats.org/officeDocument/2006/relationships/image" Target="../media/image148.png"/><Relationship Id="rId25" Type="http://schemas.openxmlformats.org/officeDocument/2006/relationships/image" Target="../media/image1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166.png"/><Relationship Id="rId19" Type="http://schemas.openxmlformats.org/officeDocument/2006/relationships/image" Target="../media/image167.png"/><Relationship Id="rId20" Type="http://schemas.openxmlformats.org/officeDocument/2006/relationships/image" Target="../media/image168.png"/><Relationship Id="rId21" Type="http://schemas.openxmlformats.org/officeDocument/2006/relationships/image" Target="../media/image169.png"/><Relationship Id="rId22" Type="http://schemas.openxmlformats.org/officeDocument/2006/relationships/image" Target="../media/image170.png"/><Relationship Id="rId23" Type="http://schemas.openxmlformats.org/officeDocument/2006/relationships/image" Target="../media/image171.png"/><Relationship Id="rId24" Type="http://schemas.openxmlformats.org/officeDocument/2006/relationships/image" Target="../media/image172.png"/><Relationship Id="rId25" Type="http://schemas.openxmlformats.org/officeDocument/2006/relationships/image" Target="../media/image173.png"/><Relationship Id="rId26" Type="http://schemas.openxmlformats.org/officeDocument/2006/relationships/image" Target="../media/image174.png"/><Relationship Id="rId27" Type="http://schemas.openxmlformats.org/officeDocument/2006/relationships/image" Target="../media/image175.png"/><Relationship Id="rId28" Type="http://schemas.openxmlformats.org/officeDocument/2006/relationships/image" Target="../media/image176.png"/><Relationship Id="rId29" Type="http://schemas.openxmlformats.org/officeDocument/2006/relationships/image" Target="../media/image177.png"/><Relationship Id="rId30" Type="http://schemas.openxmlformats.org/officeDocument/2006/relationships/image" Target="../media/image178.png"/><Relationship Id="rId31" Type="http://schemas.openxmlformats.org/officeDocument/2006/relationships/image" Target="../media/image179.png"/><Relationship Id="rId32" Type="http://schemas.openxmlformats.org/officeDocument/2006/relationships/image" Target="../media/image180.png"/><Relationship Id="rId33" Type="http://schemas.openxmlformats.org/officeDocument/2006/relationships/image" Target="../media/image181.png"/><Relationship Id="rId34" Type="http://schemas.openxmlformats.org/officeDocument/2006/relationships/image" Target="../media/image182.png"/><Relationship Id="rId35" Type="http://schemas.openxmlformats.org/officeDocument/2006/relationships/image" Target="../media/image183.png"/><Relationship Id="rId36" Type="http://schemas.openxmlformats.org/officeDocument/2006/relationships/image" Target="../media/image184.png"/><Relationship Id="rId37" Type="http://schemas.openxmlformats.org/officeDocument/2006/relationships/image" Target="../media/image185.png"/><Relationship Id="rId38" Type="http://schemas.openxmlformats.org/officeDocument/2006/relationships/image" Target="../media/image186.png"/><Relationship Id="rId39" Type="http://schemas.openxmlformats.org/officeDocument/2006/relationships/image" Target="../media/image187.png"/><Relationship Id="rId40" Type="http://schemas.openxmlformats.org/officeDocument/2006/relationships/image" Target="../media/image188.png"/><Relationship Id="rId41" Type="http://schemas.openxmlformats.org/officeDocument/2006/relationships/image" Target="../media/image189.png"/><Relationship Id="rId42" Type="http://schemas.openxmlformats.org/officeDocument/2006/relationships/image" Target="../media/image190.png"/><Relationship Id="rId43" Type="http://schemas.openxmlformats.org/officeDocument/2006/relationships/image" Target="../media/image191.png"/><Relationship Id="rId44" Type="http://schemas.openxmlformats.org/officeDocument/2006/relationships/image" Target="../media/image192.png"/><Relationship Id="rId45" Type="http://schemas.openxmlformats.org/officeDocument/2006/relationships/image" Target="../media/image193.png"/><Relationship Id="rId46" Type="http://schemas.openxmlformats.org/officeDocument/2006/relationships/image" Target="../media/image194.png"/><Relationship Id="rId47" Type="http://schemas.openxmlformats.org/officeDocument/2006/relationships/image" Target="../media/image195.png"/><Relationship Id="rId48" Type="http://schemas.openxmlformats.org/officeDocument/2006/relationships/image" Target="../media/image196.png"/><Relationship Id="rId49" Type="http://schemas.openxmlformats.org/officeDocument/2006/relationships/image" Target="../media/image197.png"/><Relationship Id="rId50" Type="http://schemas.openxmlformats.org/officeDocument/2006/relationships/image" Target="../media/image198.png"/><Relationship Id="rId51" Type="http://schemas.openxmlformats.org/officeDocument/2006/relationships/image" Target="../media/image199.png"/><Relationship Id="rId52" Type="http://schemas.openxmlformats.org/officeDocument/2006/relationships/image" Target="../media/image2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222.png"/><Relationship Id="rId24" Type="http://schemas.openxmlformats.org/officeDocument/2006/relationships/image" Target="../media/image223.png"/><Relationship Id="rId25" Type="http://schemas.openxmlformats.org/officeDocument/2006/relationships/image" Target="../media/image224.png"/><Relationship Id="rId26" Type="http://schemas.openxmlformats.org/officeDocument/2006/relationships/image" Target="../media/image225.png"/><Relationship Id="rId27" Type="http://schemas.openxmlformats.org/officeDocument/2006/relationships/image" Target="../media/image226.png"/><Relationship Id="rId28" Type="http://schemas.openxmlformats.org/officeDocument/2006/relationships/image" Target="../media/image227.png"/><Relationship Id="rId29" Type="http://schemas.openxmlformats.org/officeDocument/2006/relationships/image" Target="../media/image228.png"/><Relationship Id="rId30" Type="http://schemas.openxmlformats.org/officeDocument/2006/relationships/image" Target="../media/image229.png"/><Relationship Id="rId31" Type="http://schemas.openxmlformats.org/officeDocument/2006/relationships/image" Target="../media/image23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8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1100" y="6820694"/>
            <a:ext cx="3588405" cy="2620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5862" y="6563970"/>
            <a:ext cx="3472939" cy="2687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228" y="6772109"/>
            <a:ext cx="849586" cy="2496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83078" y="1039812"/>
            <a:ext cx="892381" cy="2220575"/>
            <a:chOff x="3783078" y="1039812"/>
            <a:chExt cx="892381" cy="22205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3078" y="1039812"/>
              <a:ext cx="892381" cy="2220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182" y="488535"/>
            <a:ext cx="1242657" cy="643891"/>
            <a:chOff x="166182" y="488535"/>
            <a:chExt cx="1242657" cy="6438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86557" y="204595"/>
              <a:ext cx="601906" cy="1232340"/>
              <a:chOff x="486557" y="204595"/>
              <a:chExt cx="601906" cy="123234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340000">
                <a:off x="486557" y="204595"/>
                <a:ext cx="601906" cy="12323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8180" y="488535"/>
              <a:ext cx="1181516" cy="586647"/>
              <a:chOff x="168180" y="488535"/>
              <a:chExt cx="1181516" cy="5866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477" y="503777"/>
                <a:ext cx="556936" cy="617774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4904" y="470249"/>
                <a:ext cx="525726" cy="61777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0619" y="432832"/>
                <a:ext cx="735250" cy="63596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211342" y="5205487"/>
            <a:ext cx="2163704" cy="1211674"/>
            <a:chOff x="8211342" y="5205487"/>
            <a:chExt cx="2163704" cy="12116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1342" y="5205487"/>
              <a:ext cx="2163704" cy="1211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93748" y="900238"/>
            <a:ext cx="1007408" cy="436544"/>
            <a:chOff x="2893748" y="900238"/>
            <a:chExt cx="1007408" cy="4365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3748" y="900238"/>
              <a:ext cx="1007408" cy="436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5457" y="3142857"/>
            <a:ext cx="1228681" cy="532428"/>
            <a:chOff x="-35457" y="3142857"/>
            <a:chExt cx="1228681" cy="5324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5457" y="3142857"/>
              <a:ext cx="1228681" cy="5324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6181" y="5826016"/>
            <a:ext cx="555157" cy="299286"/>
            <a:chOff x="4376181" y="5826016"/>
            <a:chExt cx="555157" cy="299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6181" y="5826016"/>
              <a:ext cx="555157" cy="299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10184" y="7125262"/>
            <a:ext cx="10809524" cy="438095"/>
            <a:chOff x="-110184" y="7125262"/>
            <a:chExt cx="10809524" cy="4380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-110184" y="7125262"/>
              <a:ext cx="10805423" cy="436643"/>
              <a:chOff x="-110184" y="7125262"/>
              <a:chExt cx="10805423" cy="43664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110184" y="7125262"/>
                <a:ext cx="10805423" cy="43664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897943" y="7129618"/>
              <a:ext cx="1352922" cy="104526"/>
              <a:chOff x="5897943" y="7129618"/>
              <a:chExt cx="1352922" cy="10452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97943" y="7129618"/>
                <a:ext cx="1352922" cy="10452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749552" y="2305001"/>
            <a:ext cx="2115095" cy="491875"/>
            <a:chOff x="-749552" y="2305001"/>
            <a:chExt cx="2115095" cy="4918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380000">
              <a:off x="-749552" y="2305001"/>
              <a:ext cx="2115095" cy="4918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6557" y="810480"/>
            <a:ext cx="6428832" cy="3761897"/>
            <a:chOff x="1126557" y="810480"/>
            <a:chExt cx="6428832" cy="37618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7055" y="671983"/>
              <a:ext cx="4130137" cy="3928413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126557" y="810480"/>
              <a:ext cx="6387227" cy="3761897"/>
              <a:chOff x="1126557" y="810480"/>
              <a:chExt cx="6387227" cy="376189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15450" y="799055"/>
                <a:ext cx="4130137" cy="377771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74180" y="658103"/>
                <a:ext cx="4130137" cy="392841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912028" y="2380620"/>
            <a:ext cx="2115095" cy="491875"/>
            <a:chOff x="-912028" y="2380620"/>
            <a:chExt cx="2115095" cy="49187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740000">
              <a:off x="-912028" y="2380620"/>
              <a:ext cx="2115095" cy="49187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7818" y="2668220"/>
            <a:ext cx="854000" cy="625465"/>
            <a:chOff x="47818" y="2668220"/>
            <a:chExt cx="854000" cy="62546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600000">
              <a:off x="47818" y="2668220"/>
              <a:ext cx="854000" cy="6254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08143" y="1760241"/>
            <a:ext cx="1352922" cy="1097198"/>
            <a:chOff x="6608143" y="1760241"/>
            <a:chExt cx="1352922" cy="109719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08143" y="1760241"/>
              <a:ext cx="1352922" cy="10971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780467" y="2857952"/>
            <a:ext cx="1352922" cy="1097198"/>
            <a:chOff x="9780467" y="2857952"/>
            <a:chExt cx="1352922" cy="109719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80467" y="2857952"/>
              <a:ext cx="1352922" cy="10971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93224" y="4526131"/>
            <a:ext cx="4602611" cy="789628"/>
            <a:chOff x="1193224" y="4526131"/>
            <a:chExt cx="4602611" cy="78962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436141" y="4987861"/>
              <a:ext cx="2359694" cy="327898"/>
              <a:chOff x="3436141" y="4987861"/>
              <a:chExt cx="2359694" cy="327898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3436141" y="4987861"/>
                <a:ext cx="2359694" cy="327898"/>
                <a:chOff x="3436141" y="4987861"/>
                <a:chExt cx="2359694" cy="327898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3436141" y="4987861"/>
                  <a:ext cx="2359694" cy="327898"/>
                </a:xfrm>
                <a:prstGeom prst="rect">
                  <a:avLst/>
                </a:prstGeom>
              </p:spPr>
            </p:pic>
          </p:grpSp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387176" y="4910383"/>
                <a:ext cx="2615877" cy="59191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93224" y="4526131"/>
              <a:ext cx="3537191" cy="327898"/>
              <a:chOff x="1193224" y="4526131"/>
              <a:chExt cx="3537191" cy="327898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193224" y="4526131"/>
                <a:ext cx="3537191" cy="327898"/>
                <a:chOff x="1193224" y="4526131"/>
                <a:chExt cx="3537191" cy="327898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193224" y="4526131"/>
                  <a:ext cx="3537191" cy="327898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24400" y="4449806"/>
                <a:ext cx="3796743" cy="5956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0006165" y="105622"/>
            <a:ext cx="1352922" cy="1097198"/>
            <a:chOff x="10006165" y="105622"/>
            <a:chExt cx="1352922" cy="109719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06165" y="105622"/>
              <a:ext cx="1352922" cy="109719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849999" y="-97422"/>
            <a:ext cx="2044650" cy="1802040"/>
            <a:chOff x="8849999" y="-97422"/>
            <a:chExt cx="2044650" cy="1802040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303074" y="1021573"/>
              <a:ext cx="627339" cy="62012"/>
              <a:chOff x="9303074" y="1021573"/>
              <a:chExt cx="627339" cy="62012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14100000">
                <a:off x="8993452" y="994615"/>
                <a:ext cx="1254677" cy="124024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14100000">
                <a:off x="9303074" y="1021573"/>
                <a:ext cx="627339" cy="62012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375157" y="615013"/>
              <a:ext cx="740916" cy="62012"/>
              <a:chOff x="9375157" y="615013"/>
              <a:chExt cx="740916" cy="62012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9000000">
                <a:off x="9008746" y="588055"/>
                <a:ext cx="1481832" cy="124024"/>
              </a:xfrm>
              <a:prstGeom prst="rect">
                <a:avLst/>
              </a:prstGeom>
            </p:spPr>
          </p:pic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9000000">
                <a:off x="9375157" y="615013"/>
                <a:ext cx="740916" cy="62012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9466766" y="1445041"/>
              <a:ext cx="446392" cy="62012"/>
              <a:chOff x="9466766" y="1445041"/>
              <a:chExt cx="446392" cy="62012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6660000">
                <a:off x="9247618" y="1418083"/>
                <a:ext cx="892783" cy="124024"/>
              </a:xfrm>
              <a:prstGeom prst="rect">
                <a:avLst/>
              </a:prstGeom>
            </p:spPr>
          </p:pic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6660000">
                <a:off x="9466766" y="1445041"/>
                <a:ext cx="446392" cy="62012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9778829" y="903652"/>
              <a:ext cx="442440" cy="454777"/>
              <a:chOff x="9778829" y="903652"/>
              <a:chExt cx="442440" cy="454777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778829" y="903652"/>
                <a:ext cx="442440" cy="45477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9334939" y="447711"/>
              <a:ext cx="255443" cy="402187"/>
              <a:chOff x="9334939" y="447711"/>
              <a:chExt cx="255443" cy="402187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334939" y="447711"/>
                <a:ext cx="255443" cy="402187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9673722" y="1024769"/>
              <a:ext cx="143262" cy="307365"/>
              <a:chOff x="9673722" y="1024769"/>
              <a:chExt cx="143262" cy="307365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9673722" y="1024769"/>
                <a:ext cx="143262" cy="30736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9328889" y="1307150"/>
              <a:ext cx="349479" cy="374004"/>
              <a:chOff x="9328889" y="1307150"/>
              <a:chExt cx="349479" cy="374004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9424932" y="1307150"/>
                <a:ext cx="178908" cy="367055"/>
                <a:chOff x="9424932" y="1307150"/>
                <a:chExt cx="178908" cy="367055"/>
              </a:xfrm>
            </p:grpSpPr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9424932" y="1307150"/>
                  <a:ext cx="178908" cy="3670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9506939" y="1490677"/>
                <a:ext cx="162257" cy="189710"/>
                <a:chOff x="9506939" y="1490677"/>
                <a:chExt cx="162257" cy="189710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9506939" y="1490677"/>
                  <a:ext cx="162257" cy="189710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9328889" y="1459531"/>
                <a:ext cx="159184" cy="214936"/>
                <a:chOff x="9328889" y="1459531"/>
                <a:chExt cx="159184" cy="214936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9328889" y="1459531"/>
                  <a:ext cx="159184" cy="21493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6" name="그룹 1036"/>
            <p:cNvGrpSpPr/>
            <p:nvPr/>
          </p:nvGrpSpPr>
          <p:grpSpPr>
            <a:xfrm>
              <a:off x="9530459" y="1476047"/>
              <a:ext cx="143262" cy="224269"/>
              <a:chOff x="9530459" y="1476047"/>
              <a:chExt cx="143262" cy="224269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9530459" y="1476047"/>
                <a:ext cx="143262" cy="224269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9894649" y="-97422"/>
              <a:ext cx="991889" cy="628878"/>
              <a:chOff x="9894649" y="-97422"/>
              <a:chExt cx="991889" cy="628878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9894649" y="-97422"/>
                <a:ext cx="991889" cy="628878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9822055" y="-23245"/>
              <a:ext cx="349457" cy="550209"/>
              <a:chOff x="9822055" y="-23245"/>
              <a:chExt cx="349457" cy="550209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9822055" y="-23245"/>
                <a:ext cx="349457" cy="55020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8849999" y="280070"/>
              <a:ext cx="647287" cy="473766"/>
              <a:chOff x="8849999" y="280070"/>
              <a:chExt cx="647287" cy="473766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8849999" y="280070"/>
                <a:ext cx="528202" cy="473766"/>
                <a:chOff x="8849999" y="280070"/>
                <a:chExt cx="528202" cy="473766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8849999" y="280070"/>
                  <a:ext cx="528202" cy="473766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9259117" y="330000"/>
                <a:ext cx="238170" cy="397808"/>
                <a:chOff x="9259117" y="330000"/>
                <a:chExt cx="238170" cy="397808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9259117" y="330000"/>
                  <a:ext cx="238170" cy="39780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2" name="그룹 1042"/>
          <p:cNvGrpSpPr/>
          <p:nvPr/>
        </p:nvGrpSpPr>
        <p:grpSpPr>
          <a:xfrm>
            <a:off x="690634" y="6417161"/>
            <a:ext cx="9314513" cy="44563"/>
            <a:chOff x="690634" y="6417161"/>
            <a:chExt cx="9314513" cy="44563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10800000">
              <a:off x="690634" y="6417161"/>
              <a:ext cx="9314513" cy="44563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0335" y="5492331"/>
            <a:ext cx="2524511" cy="1573246"/>
            <a:chOff x="10335" y="5492331"/>
            <a:chExt cx="2524511" cy="1573246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335" y="5492331"/>
              <a:ext cx="2524511" cy="1573246"/>
            </a:xfrm>
            <a:prstGeom prst="rect">
              <a:avLst/>
            </a:prstGeom>
          </p:spPr>
        </p:pic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35036" y="80861"/>
            <a:ext cx="1587446" cy="1728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18" y="236040"/>
            <a:ext cx="2906075" cy="925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234" y="1493282"/>
            <a:ext cx="9113578" cy="40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9519" y="2418450"/>
            <a:ext cx="9316741" cy="4139723"/>
            <a:chOff x="689519" y="2418450"/>
            <a:chExt cx="9316741" cy="41397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968849" y="348588"/>
              <a:ext cx="18633475" cy="827944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366050" y="2452013"/>
              <a:ext cx="2670912" cy="594100"/>
              <a:chOff x="3366050" y="2452013"/>
              <a:chExt cx="2670912" cy="59410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050" y="2452013"/>
                <a:ext cx="2670912" cy="5941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041345" y="2460051"/>
              <a:ext cx="1608896" cy="558084"/>
              <a:chOff x="7041345" y="2460051"/>
              <a:chExt cx="1608896" cy="55808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41345" y="2460051"/>
                <a:ext cx="1608896" cy="5580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640817" y="2481327"/>
              <a:ext cx="1915848" cy="518629"/>
              <a:chOff x="7640817" y="2481327"/>
              <a:chExt cx="1915848" cy="5186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40817" y="2481327"/>
                <a:ext cx="1915848" cy="5186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702195" y="2531603"/>
              <a:ext cx="1896091" cy="434920"/>
              <a:chOff x="7702195" y="2531603"/>
              <a:chExt cx="1896091" cy="43492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02195" y="2531603"/>
                <a:ext cx="1896091" cy="43492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268723" y="4234448"/>
              <a:ext cx="2744188" cy="522812"/>
              <a:chOff x="6268723" y="4234448"/>
              <a:chExt cx="2744188" cy="52281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68723" y="4234448"/>
                <a:ext cx="2744188" cy="52281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2010" y="4195323"/>
              <a:ext cx="5444221" cy="62474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05042" y="5271585"/>
              <a:ext cx="2040741" cy="587429"/>
              <a:chOff x="705042" y="5271585"/>
              <a:chExt cx="2040741" cy="5874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5042" y="5271585"/>
                <a:ext cx="2040741" cy="5874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928011" y="5407794"/>
              <a:ext cx="2033226" cy="550443"/>
              <a:chOff x="5928011" y="5407794"/>
              <a:chExt cx="2033226" cy="5504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928011" y="5407794"/>
                <a:ext cx="2033226" cy="55044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4624" y="5116507"/>
              <a:ext cx="1434386" cy="46696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7420" y="4862401"/>
              <a:ext cx="2517822" cy="46971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707" y="6021087"/>
              <a:ext cx="1731186" cy="48243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12041" y="5468491"/>
              <a:ext cx="4123860" cy="46971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76949" y="4866365"/>
              <a:ext cx="2075955" cy="46971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928011" y="5982260"/>
              <a:ext cx="2112383" cy="553610"/>
              <a:chOff x="5928011" y="5982260"/>
              <a:chExt cx="2112383" cy="55361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928011" y="5982260"/>
                <a:ext cx="2112383" cy="55361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7420" y="6066687"/>
              <a:ext cx="3939641" cy="44287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446572" y="47562"/>
            <a:ext cx="202093" cy="21555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64204" y="6848318"/>
            <a:ext cx="4331661" cy="2865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18" y="236040"/>
            <a:ext cx="1758113" cy="925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878" y="1255936"/>
            <a:ext cx="1964396" cy="4555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537" y="1727447"/>
            <a:ext cx="1554522" cy="362559"/>
            <a:chOff x="943537" y="1727447"/>
            <a:chExt cx="1554522" cy="3625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3537" y="1727447"/>
              <a:ext cx="853591" cy="362559"/>
              <a:chOff x="943537" y="1727447"/>
              <a:chExt cx="853591" cy="36255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43537" y="1727447"/>
                <a:ext cx="823365" cy="335874"/>
                <a:chOff x="943537" y="1727447"/>
                <a:chExt cx="823365" cy="335874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43537" y="1727447"/>
                  <a:ext cx="823365" cy="33587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94685" y="1732977"/>
                <a:ext cx="502443" cy="357029"/>
                <a:chOff x="1294685" y="1732977"/>
                <a:chExt cx="502443" cy="35702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94685" y="1732977"/>
                  <a:ext cx="502443" cy="3570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279011" y="1798500"/>
              <a:ext cx="1213182" cy="239474"/>
              <a:chOff x="1279011" y="1798500"/>
              <a:chExt cx="1213182" cy="239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79011" y="1798500"/>
                <a:ext cx="1213182" cy="239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31753" y="2597287"/>
            <a:ext cx="1552007" cy="345218"/>
            <a:chOff x="931753" y="2597287"/>
            <a:chExt cx="1552007" cy="3452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753" y="2597287"/>
              <a:ext cx="1552007" cy="3452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3069" y="6753933"/>
            <a:ext cx="660568" cy="4706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997" y="2078666"/>
            <a:ext cx="3916595" cy="5368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1685" y="2935124"/>
            <a:ext cx="2475222" cy="2910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6878" y="5516996"/>
            <a:ext cx="1805463" cy="4879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9190" y="6027703"/>
            <a:ext cx="2595769" cy="1201211"/>
            <a:chOff x="2899190" y="6027703"/>
            <a:chExt cx="2595769" cy="12012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99190" y="6027703"/>
              <a:ext cx="2595769" cy="12012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73001" y="6357172"/>
            <a:ext cx="964950" cy="375914"/>
            <a:chOff x="2773001" y="6357172"/>
            <a:chExt cx="964950" cy="3759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73001" y="6357172"/>
              <a:ext cx="964950" cy="3759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50530" y="6344909"/>
            <a:ext cx="1140854" cy="443297"/>
            <a:chOff x="2650530" y="6344909"/>
            <a:chExt cx="1140854" cy="4432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50530" y="6344909"/>
              <a:ext cx="1140854" cy="44329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3828" y="5997993"/>
            <a:ext cx="1685213" cy="5707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0688" y="3423484"/>
            <a:ext cx="3059940" cy="4001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40734" y="1255937"/>
            <a:ext cx="3172882" cy="45550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878829" y="1784590"/>
            <a:ext cx="4640729" cy="521707"/>
            <a:chOff x="5878829" y="1784590"/>
            <a:chExt cx="4640729" cy="5217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78829" y="1784590"/>
              <a:ext cx="4640729" cy="5217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78829" y="2933340"/>
            <a:ext cx="4640729" cy="530677"/>
            <a:chOff x="5878829" y="2933340"/>
            <a:chExt cx="4640729" cy="53067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78829" y="2933340"/>
              <a:ext cx="4640729" cy="53067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5400000">
            <a:off x="7849972" y="2405784"/>
            <a:ext cx="416081" cy="4456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671463" y="1629237"/>
            <a:ext cx="383942" cy="368424"/>
            <a:chOff x="5671463" y="1629237"/>
            <a:chExt cx="383942" cy="36842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1463" y="1629237"/>
              <a:ext cx="383942" cy="3684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83511" y="2781512"/>
            <a:ext cx="383942" cy="333069"/>
            <a:chOff x="5683511" y="2781512"/>
            <a:chExt cx="383942" cy="33306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3511" y="2781512"/>
              <a:ext cx="383942" cy="3330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06568" y="1941666"/>
            <a:ext cx="172925" cy="264152"/>
            <a:chOff x="8606568" y="1941666"/>
            <a:chExt cx="172925" cy="26415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06568" y="1941666"/>
              <a:ext cx="172925" cy="2641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00079" y="2076668"/>
            <a:ext cx="257584" cy="333230"/>
            <a:chOff x="9000079" y="2076668"/>
            <a:chExt cx="257584" cy="33323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0079" y="2076668"/>
              <a:ext cx="257584" cy="3332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62971" y="1613715"/>
            <a:ext cx="528623" cy="397157"/>
            <a:chOff x="5562971" y="1613715"/>
            <a:chExt cx="528623" cy="3971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62971" y="1613715"/>
              <a:ext cx="528623" cy="3971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515452" y="1871395"/>
            <a:ext cx="321184" cy="397157"/>
            <a:chOff x="8515452" y="1871395"/>
            <a:chExt cx="321184" cy="39715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15452" y="1871395"/>
              <a:ext cx="321184" cy="3971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928399" y="2030108"/>
            <a:ext cx="418820" cy="473428"/>
            <a:chOff x="8928399" y="2030108"/>
            <a:chExt cx="418820" cy="47342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80000">
              <a:off x="8928399" y="2030108"/>
              <a:ext cx="418820" cy="47342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840734" y="3993165"/>
            <a:ext cx="1071330" cy="45550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864137" y="4667995"/>
            <a:ext cx="4762102" cy="1348967"/>
            <a:chOff x="5864137" y="4667995"/>
            <a:chExt cx="4762102" cy="134896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64137" y="4667995"/>
              <a:ext cx="4762102" cy="134896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541974" y="5569119"/>
            <a:ext cx="1153264" cy="238319"/>
            <a:chOff x="9541974" y="5569119"/>
            <a:chExt cx="1153264" cy="23831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41974" y="5569119"/>
              <a:ext cx="1153264" cy="238319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836925" y="6331020"/>
            <a:ext cx="1560711" cy="471739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16878" y="4232546"/>
            <a:ext cx="2880292" cy="45882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849058" y="4265194"/>
            <a:ext cx="5408777" cy="49749"/>
            <a:chOff x="2849058" y="4265194"/>
            <a:chExt cx="5408777" cy="4974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6200000">
              <a:off x="2849058" y="4265194"/>
              <a:ext cx="5408777" cy="49749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09253" y="4800303"/>
            <a:ext cx="3366501" cy="39086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446572" y="39626"/>
            <a:ext cx="165617" cy="2288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18" y="236040"/>
            <a:ext cx="1758113" cy="925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6639" y="3999449"/>
            <a:ext cx="3014625" cy="4599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429" y="4444374"/>
            <a:ext cx="4282920" cy="4588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76639" y="1251464"/>
            <a:ext cx="4032292" cy="4555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6429" y="1247645"/>
            <a:ext cx="3645777" cy="459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3068" y="1842100"/>
            <a:ext cx="4537143" cy="685091"/>
            <a:chOff x="693068" y="1842100"/>
            <a:chExt cx="4537143" cy="6850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068" y="1842100"/>
              <a:ext cx="4537143" cy="685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5206" y="2760407"/>
            <a:ext cx="2482310" cy="1225644"/>
            <a:chOff x="1405206" y="2760407"/>
            <a:chExt cx="2482310" cy="12256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51" y="2147585"/>
              <a:ext cx="4964620" cy="245128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558412" y="2769931"/>
              <a:ext cx="2175898" cy="296501"/>
              <a:chOff x="1558412" y="2769931"/>
              <a:chExt cx="2175898" cy="29650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8412" y="2769931"/>
                <a:ext cx="2175898" cy="296501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9258" y="2718506"/>
            <a:ext cx="1826463" cy="3901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2132" y="5098522"/>
            <a:ext cx="2043320" cy="2050644"/>
            <a:chOff x="702132" y="5098522"/>
            <a:chExt cx="2043320" cy="20506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132" y="5098522"/>
              <a:ext cx="2043320" cy="205064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14972" y="5883751"/>
            <a:ext cx="416082" cy="4456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84110" y="2276334"/>
            <a:ext cx="178990" cy="673241"/>
            <a:chOff x="9584110" y="2276334"/>
            <a:chExt cx="178990" cy="6732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584110" y="2276334"/>
              <a:ext cx="178990" cy="67324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08389" y="2454318"/>
            <a:ext cx="1038960" cy="2950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62130" y="3083132"/>
            <a:ext cx="1072036" cy="489036"/>
            <a:chOff x="8562130" y="3083132"/>
            <a:chExt cx="1072036" cy="4890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9000000">
              <a:off x="8562130" y="3083132"/>
              <a:ext cx="1072036" cy="4890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89509" y="1842100"/>
            <a:ext cx="3704762" cy="1533168"/>
            <a:chOff x="5889509" y="1842100"/>
            <a:chExt cx="3704762" cy="15331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889509" y="1842100"/>
              <a:ext cx="3697868" cy="281298"/>
              <a:chOff x="5889509" y="1842100"/>
              <a:chExt cx="3697868" cy="28129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889509" y="1842100"/>
                <a:ext cx="3697868" cy="2812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889509" y="2119805"/>
              <a:ext cx="3687588" cy="651353"/>
              <a:chOff x="5889509" y="2119805"/>
              <a:chExt cx="3687588" cy="65135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889509" y="2119805"/>
                <a:ext cx="3687588" cy="6513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889509" y="2767565"/>
              <a:ext cx="3687588" cy="306536"/>
              <a:chOff x="5889509" y="2767565"/>
              <a:chExt cx="3687588" cy="30653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889509" y="2767565"/>
                <a:ext cx="3687588" cy="30653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89509" y="3070507"/>
              <a:ext cx="3687588" cy="296256"/>
              <a:chOff x="5889509" y="3070507"/>
              <a:chExt cx="3687588" cy="29625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889509" y="3070507"/>
                <a:ext cx="3687588" cy="296256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79215" y="3433411"/>
            <a:ext cx="1184312" cy="29507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97792" y="3000137"/>
            <a:ext cx="405366" cy="390963"/>
            <a:chOff x="9197792" y="3000137"/>
            <a:chExt cx="405366" cy="39096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97792" y="3000137"/>
              <a:ext cx="405366" cy="3909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20916" y="5050838"/>
            <a:ext cx="2375453" cy="49682"/>
            <a:chOff x="6820916" y="5050838"/>
            <a:chExt cx="2375453" cy="4968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20916" y="5050838"/>
              <a:ext cx="2375453" cy="496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44037" y="4613584"/>
            <a:ext cx="874509" cy="874509"/>
            <a:chOff x="6744037" y="4613584"/>
            <a:chExt cx="874509" cy="87450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744037" y="4613584"/>
              <a:ext cx="874509" cy="874509"/>
              <a:chOff x="6744037" y="4613584"/>
              <a:chExt cx="874509" cy="87450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744037" y="4613584"/>
                <a:ext cx="874509" cy="874509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93511" y="4780794"/>
              <a:ext cx="799306" cy="54918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027952" y="4985665"/>
            <a:ext cx="144653" cy="177217"/>
            <a:chOff x="8027952" y="4985665"/>
            <a:chExt cx="144653" cy="17721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029897" y="5016154"/>
              <a:ext cx="140698" cy="43363"/>
              <a:chOff x="8029897" y="5016154"/>
              <a:chExt cx="140698" cy="4336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680000">
                <a:off x="8029897" y="5016154"/>
                <a:ext cx="140698" cy="4336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031108" y="5085534"/>
              <a:ext cx="140698" cy="43363"/>
              <a:chOff x="8031108" y="5085534"/>
              <a:chExt cx="140698" cy="433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19680000">
                <a:off x="8031108" y="5085534"/>
                <a:ext cx="140698" cy="433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8339688" y="4613584"/>
            <a:ext cx="874509" cy="874509"/>
            <a:chOff x="8339688" y="4613584"/>
            <a:chExt cx="874509" cy="87450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8339688" y="4613584"/>
              <a:ext cx="874509" cy="874509"/>
              <a:chOff x="8339688" y="4613584"/>
              <a:chExt cx="874509" cy="87450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339688" y="4613584"/>
                <a:ext cx="874509" cy="874509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57306" y="4892307"/>
              <a:ext cx="819687" cy="33187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205969" y="5564495"/>
            <a:ext cx="2249760" cy="1118697"/>
            <a:chOff x="3205969" y="5564495"/>
            <a:chExt cx="2249760" cy="111869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05969" y="5564495"/>
              <a:ext cx="2249760" cy="111869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197201" y="5617905"/>
            <a:ext cx="2273883" cy="101393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630302" y="5735991"/>
            <a:ext cx="2745386" cy="1118697"/>
            <a:chOff x="6630302" y="5735991"/>
            <a:chExt cx="2745386" cy="111869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30302" y="5735991"/>
              <a:ext cx="2745386" cy="1118697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751229" y="5781867"/>
            <a:ext cx="2368654" cy="100878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849058" y="4265194"/>
            <a:ext cx="5408777" cy="49749"/>
            <a:chOff x="2849058" y="4265194"/>
            <a:chExt cx="5408777" cy="4974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6200000">
              <a:off x="2849058" y="4265194"/>
              <a:ext cx="5408777" cy="4974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339688" y="1642232"/>
            <a:ext cx="869050" cy="327774"/>
            <a:chOff x="8339688" y="1642232"/>
            <a:chExt cx="869050" cy="32777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39688" y="1642232"/>
              <a:ext cx="869050" cy="327774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379215" y="1656357"/>
            <a:ext cx="1084102" cy="295074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104167" y="1073807"/>
            <a:ext cx="1362398" cy="300017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58057" y="1078972"/>
            <a:ext cx="876702" cy="27922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446572" y="40420"/>
            <a:ext cx="197960" cy="2130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984" y="238182"/>
            <a:ext cx="4061037" cy="9393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634" y="6417161"/>
            <a:ext cx="9314513" cy="44563"/>
            <a:chOff x="690634" y="6417161"/>
            <a:chExt cx="9314513" cy="445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90634" y="6417161"/>
              <a:ext cx="9314513" cy="445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38740" y="2264837"/>
            <a:ext cx="789772" cy="572610"/>
            <a:chOff x="8638740" y="2264837"/>
            <a:chExt cx="789772" cy="5726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500000">
              <a:off x="8638740" y="2264837"/>
              <a:ext cx="789772" cy="5726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864" y="2751142"/>
            <a:ext cx="9423511" cy="3245177"/>
            <a:chOff x="635864" y="2751142"/>
            <a:chExt cx="9423511" cy="32451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5864" y="2751142"/>
              <a:ext cx="9423511" cy="3245177"/>
              <a:chOff x="635864" y="2751142"/>
              <a:chExt cx="9423511" cy="324517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859375" y="2834415"/>
                <a:ext cx="9195784" cy="3156655"/>
                <a:chOff x="859375" y="2834415"/>
                <a:chExt cx="9195784" cy="315665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59375" y="2834415"/>
                  <a:ext cx="9195784" cy="315665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-763314" y="4235947"/>
                <a:ext cx="3162918" cy="353590"/>
                <a:chOff x="-763314" y="4235947"/>
                <a:chExt cx="3162918" cy="353590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-763314" y="4235947"/>
                  <a:ext cx="3162918" cy="35359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938520" y="2751142"/>
                <a:ext cx="668452" cy="330382"/>
                <a:chOff x="5938520" y="2751142"/>
                <a:chExt cx="668452" cy="330382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38520" y="2751142"/>
                  <a:ext cx="668452" cy="330382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606972" y="2751277"/>
                <a:ext cx="668452" cy="323636"/>
                <a:chOff x="6606972" y="2751277"/>
                <a:chExt cx="668452" cy="32363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606972" y="2751277"/>
                  <a:ext cx="668452" cy="32363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35864" y="2767940"/>
                <a:ext cx="610877" cy="314383"/>
                <a:chOff x="635864" y="2767940"/>
                <a:chExt cx="610877" cy="31438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35864" y="2767940"/>
                  <a:ext cx="610877" cy="31438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46741" y="2767940"/>
                <a:ext cx="1375547" cy="302969"/>
                <a:chOff x="1246741" y="2767940"/>
                <a:chExt cx="1375547" cy="302969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46741" y="2767940"/>
                  <a:ext cx="1375547" cy="30296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2610000" y="2768504"/>
                <a:ext cx="772255" cy="302969"/>
                <a:chOff x="2610000" y="2768504"/>
                <a:chExt cx="772255" cy="30296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610000" y="2768504"/>
                  <a:ext cx="772255" cy="302969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3382255" y="2761194"/>
                <a:ext cx="781647" cy="311078"/>
                <a:chOff x="3382255" y="2761194"/>
                <a:chExt cx="781647" cy="31107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382255" y="2761194"/>
                  <a:ext cx="781647" cy="311078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4163901" y="2759873"/>
                <a:ext cx="1154630" cy="311078"/>
                <a:chOff x="4163901" y="2759873"/>
                <a:chExt cx="1154630" cy="31107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163901" y="2759873"/>
                  <a:ext cx="1154630" cy="31107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5318531" y="2751142"/>
                <a:ext cx="619988" cy="331181"/>
                <a:chOff x="5318531" y="2751142"/>
                <a:chExt cx="619988" cy="331181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5318531" y="2751142"/>
                  <a:ext cx="619988" cy="331181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7278513" y="2751142"/>
                <a:ext cx="643228" cy="330382"/>
                <a:chOff x="7278513" y="2751142"/>
                <a:chExt cx="643228" cy="330382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278513" y="2751142"/>
                  <a:ext cx="643228" cy="330382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7921741" y="2751277"/>
                <a:ext cx="778875" cy="323636"/>
                <a:chOff x="7921741" y="2751277"/>
                <a:chExt cx="778875" cy="323636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921741" y="2751277"/>
                  <a:ext cx="778875" cy="323636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8662520" y="2751142"/>
                <a:ext cx="1392639" cy="330382"/>
                <a:chOff x="8662520" y="2751142"/>
                <a:chExt cx="1392639" cy="330382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8662520" y="2751142"/>
                  <a:ext cx="1392639" cy="3303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9727" y="2787485"/>
              <a:ext cx="9217740" cy="29330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654873" y="2741618"/>
            <a:ext cx="1423550" cy="3300882"/>
            <a:chOff x="8654873" y="2741618"/>
            <a:chExt cx="1423550" cy="330088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54873" y="2741618"/>
              <a:ext cx="1423550" cy="330088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03630" y="1633411"/>
            <a:ext cx="5580633" cy="4900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071041" y="6820327"/>
            <a:ext cx="6593355" cy="389196"/>
            <a:chOff x="2071041" y="6820327"/>
            <a:chExt cx="6593355" cy="38919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71041" y="6820327"/>
              <a:ext cx="6593355" cy="38919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22516" y="6768420"/>
            <a:ext cx="8425253" cy="48936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18253" y="1543810"/>
            <a:ext cx="4159540" cy="68291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46572" y="32483"/>
            <a:ext cx="198551" cy="2314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04" y="0"/>
            <a:ext cx="10806647" cy="7561905"/>
            <a:chOff x="-55704" y="0"/>
            <a:chExt cx="10806647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0"/>
              <a:ext cx="10806647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8069" y="3159012"/>
            <a:ext cx="728801" cy="555274"/>
            <a:chOff x="8428069" y="3159012"/>
            <a:chExt cx="728801" cy="5552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8069" y="3159012"/>
              <a:ext cx="728801" cy="555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321" y="3091713"/>
            <a:ext cx="867131" cy="660668"/>
            <a:chOff x="1270321" y="3091713"/>
            <a:chExt cx="867131" cy="6606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321" y="3091713"/>
              <a:ext cx="867131" cy="6606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4578" y="3465022"/>
            <a:ext cx="395673" cy="249263"/>
            <a:chOff x="8224578" y="3465022"/>
            <a:chExt cx="395673" cy="249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4578" y="3465022"/>
              <a:ext cx="395673" cy="2492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6984" y="2679241"/>
            <a:ext cx="5680234" cy="1482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10184" y="7125262"/>
            <a:ext cx="10809524" cy="438095"/>
            <a:chOff x="-110184" y="7125262"/>
            <a:chExt cx="10809524" cy="4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0184" y="7125262"/>
              <a:ext cx="10805423" cy="436643"/>
              <a:chOff x="-110184" y="7125262"/>
              <a:chExt cx="10805423" cy="4366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0184" y="7125262"/>
                <a:ext cx="10805423" cy="4366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97943" y="7129618"/>
              <a:ext cx="1352922" cy="104526"/>
              <a:chOff x="5897943" y="7129618"/>
              <a:chExt cx="1352922" cy="1045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97943" y="7129618"/>
                <a:ext cx="1352922" cy="1045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211342" y="5205487"/>
            <a:ext cx="2163704" cy="1211674"/>
            <a:chOff x="8211342" y="5205487"/>
            <a:chExt cx="2163704" cy="12116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1342" y="5205487"/>
              <a:ext cx="2163704" cy="12116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5457" y="3638095"/>
            <a:ext cx="1228681" cy="532428"/>
            <a:chOff x="-35457" y="3638095"/>
            <a:chExt cx="1228681" cy="5324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5457" y="3638095"/>
              <a:ext cx="1228681" cy="5324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76181" y="5826016"/>
            <a:ext cx="555157" cy="299286"/>
            <a:chOff x="4376181" y="5826016"/>
            <a:chExt cx="555157" cy="299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6181" y="5826016"/>
              <a:ext cx="555157" cy="299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35" y="5492331"/>
            <a:ext cx="2524511" cy="1573246"/>
            <a:chOff x="10335" y="5492331"/>
            <a:chExt cx="2524511" cy="15732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5" y="5492331"/>
              <a:ext cx="2524511" cy="157324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62820" y="3915762"/>
            <a:ext cx="4124388" cy="2437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42" y="238518"/>
            <a:ext cx="3318923" cy="9234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634" y="6417161"/>
            <a:ext cx="9314513" cy="44563"/>
            <a:chOff x="690634" y="6417161"/>
            <a:chExt cx="9314513" cy="445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90634" y="6417161"/>
              <a:ext cx="9314513" cy="445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059" y="1731379"/>
            <a:ext cx="4860417" cy="4545972"/>
            <a:chOff x="430059" y="1731379"/>
            <a:chExt cx="4860417" cy="45459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059" y="1731379"/>
              <a:ext cx="4860417" cy="45459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94779" y="679358"/>
            <a:ext cx="6187003" cy="3836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4378" y="1341930"/>
            <a:ext cx="4151746" cy="6706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63388" y="2005002"/>
            <a:ext cx="4247634" cy="4052191"/>
            <a:chOff x="5863388" y="2005002"/>
            <a:chExt cx="4247634" cy="40521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3388" y="2005002"/>
              <a:ext cx="4247634" cy="40521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965" y="6656432"/>
            <a:ext cx="5124882" cy="7425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84225" y="1341928"/>
            <a:ext cx="3438280" cy="6256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2039" y="6799287"/>
            <a:ext cx="4138130" cy="4553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72382" y="6782534"/>
            <a:ext cx="412167" cy="4511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46572" y="32483"/>
            <a:ext cx="197722" cy="2312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42" y="238518"/>
            <a:ext cx="4009180" cy="9228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4496" y="1313102"/>
            <a:ext cx="6158643" cy="6003708"/>
            <a:chOff x="664496" y="1313102"/>
            <a:chExt cx="6158643" cy="6003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496" y="1313102"/>
              <a:ext cx="6158643" cy="6003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6702" y="2567368"/>
            <a:ext cx="1240186" cy="1338919"/>
            <a:chOff x="466702" y="2567368"/>
            <a:chExt cx="1240186" cy="13389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702" y="2567368"/>
              <a:ext cx="1240186" cy="1338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9243" y="1226908"/>
            <a:ext cx="1110903" cy="1199343"/>
            <a:chOff x="1379243" y="1226908"/>
            <a:chExt cx="1110903" cy="11993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243" y="1226908"/>
              <a:ext cx="1110903" cy="1199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7280" y="4655178"/>
            <a:ext cx="1618071" cy="2142235"/>
            <a:chOff x="1207280" y="4655178"/>
            <a:chExt cx="1618071" cy="21422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360000">
              <a:off x="1207280" y="4655178"/>
              <a:ext cx="1618071" cy="2142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66278" y="3004364"/>
            <a:ext cx="1517246" cy="1934829"/>
            <a:chOff x="3466278" y="3004364"/>
            <a:chExt cx="1517246" cy="19348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840000">
              <a:off x="3466278" y="3004364"/>
              <a:ext cx="1517246" cy="19348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89278" y="2059753"/>
            <a:ext cx="2583889" cy="4104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9278" y="3009080"/>
            <a:ext cx="2405594" cy="4134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89278" y="3961694"/>
            <a:ext cx="2930946" cy="3665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89283" y="5373068"/>
            <a:ext cx="3031270" cy="41128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67036" y="2485281"/>
            <a:ext cx="1650312" cy="3221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67036" y="3425946"/>
            <a:ext cx="2205807" cy="3259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67039" y="4357086"/>
            <a:ext cx="2524483" cy="78282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67036" y="5790597"/>
            <a:ext cx="2889512" cy="7866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7271" y="7087535"/>
            <a:ext cx="378141" cy="395573"/>
            <a:chOff x="677271" y="7087535"/>
            <a:chExt cx="378141" cy="3955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7271" y="7087535"/>
              <a:ext cx="378141" cy="39557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6986" y="7134921"/>
            <a:ext cx="3282203" cy="35498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46572" y="32483"/>
            <a:ext cx="200446" cy="2312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42" y="239393"/>
            <a:ext cx="4164618" cy="938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9926" y="679357"/>
            <a:ext cx="3697136" cy="3849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9751" y="4424384"/>
            <a:ext cx="3964045" cy="2592355"/>
            <a:chOff x="439751" y="4424384"/>
            <a:chExt cx="3964045" cy="25923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751" y="4424384"/>
              <a:ext cx="3964045" cy="25923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5488" y="5512025"/>
            <a:ext cx="2120241" cy="91710"/>
            <a:chOff x="795488" y="5512025"/>
            <a:chExt cx="2120241" cy="917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95488" y="5512025"/>
              <a:ext cx="2120241" cy="917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7507" y="5512025"/>
            <a:ext cx="2120241" cy="91710"/>
            <a:chOff x="1407507" y="5512025"/>
            <a:chExt cx="2120241" cy="917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407507" y="5512025"/>
              <a:ext cx="2120241" cy="917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77376" y="5865027"/>
            <a:ext cx="20858" cy="772021"/>
            <a:chOff x="2177376" y="5865027"/>
            <a:chExt cx="20858" cy="7720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7376" y="5865027"/>
              <a:ext cx="20858" cy="7720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9524" y="4420135"/>
            <a:ext cx="3933333" cy="2600000"/>
            <a:chOff x="5509524" y="4420135"/>
            <a:chExt cx="3933333" cy="26000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509524" y="4420135"/>
              <a:ext cx="3927887" cy="2595818"/>
              <a:chOff x="5509524" y="4420135"/>
              <a:chExt cx="3927887" cy="259581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09524" y="4420135"/>
                <a:ext cx="3927887" cy="2595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173522" y="4593055"/>
              <a:ext cx="21492" cy="2074913"/>
              <a:chOff x="7173522" y="4593055"/>
              <a:chExt cx="21492" cy="207491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73522" y="4593055"/>
                <a:ext cx="21492" cy="2074913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0134" y="4052696"/>
            <a:ext cx="2580654" cy="4391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57887" y="4039029"/>
            <a:ext cx="2579397" cy="3923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2043" y="7047491"/>
            <a:ext cx="3709606" cy="3858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10951" y="7047491"/>
            <a:ext cx="3010064" cy="3858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12148" y="4939954"/>
            <a:ext cx="2854668" cy="64628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8068" y="3595410"/>
            <a:ext cx="2027044" cy="4363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7830" y="3505693"/>
            <a:ext cx="456269" cy="491068"/>
            <a:chOff x="597830" y="3505693"/>
            <a:chExt cx="456269" cy="4910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7830" y="3505693"/>
              <a:ext cx="456269" cy="49106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8068" y="1315391"/>
            <a:ext cx="4891901" cy="4363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16877" y="1225670"/>
            <a:ext cx="456269" cy="491068"/>
            <a:chOff x="616877" y="1225670"/>
            <a:chExt cx="456269" cy="4910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6877" y="1225670"/>
              <a:ext cx="456269" cy="4910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9519" y="1979851"/>
            <a:ext cx="7307570" cy="1308819"/>
            <a:chOff x="689519" y="1979851"/>
            <a:chExt cx="7307570" cy="13088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9519" y="1979851"/>
              <a:ext cx="7307570" cy="13088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64048" y="2600383"/>
            <a:ext cx="405366" cy="390963"/>
            <a:chOff x="4764048" y="2600383"/>
            <a:chExt cx="405366" cy="39096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64048" y="2600383"/>
              <a:ext cx="405366" cy="39096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95572" y="2488874"/>
            <a:ext cx="735701" cy="27823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221649" y="2453470"/>
            <a:ext cx="530366" cy="454669"/>
            <a:chOff x="8221649" y="2453470"/>
            <a:chExt cx="530366" cy="4546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21649" y="2453470"/>
              <a:ext cx="530366" cy="45466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936334" y="2225210"/>
            <a:ext cx="1724340" cy="88547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46572" y="32483"/>
            <a:ext cx="192646" cy="2288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634" y="6417161"/>
            <a:ext cx="9314513" cy="44563"/>
            <a:chOff x="690634" y="6417161"/>
            <a:chExt cx="9314513" cy="445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90634" y="6417161"/>
              <a:ext cx="9314513" cy="445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8094" y="6774591"/>
            <a:ext cx="10201920" cy="458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9519" y="1134995"/>
            <a:ext cx="9316741" cy="5282166"/>
            <a:chOff x="689519" y="1134995"/>
            <a:chExt cx="9316741" cy="52821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519" y="1134995"/>
              <a:ext cx="9316741" cy="52821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22893" y="3146428"/>
            <a:ext cx="2239578" cy="8334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97533" y="4059471"/>
            <a:ext cx="2239435" cy="8359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32029" y="2675280"/>
            <a:ext cx="827927" cy="4138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17513" y="5650809"/>
            <a:ext cx="882803" cy="4138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825" y="1917184"/>
            <a:ext cx="883803" cy="4138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6331" y="3449798"/>
            <a:ext cx="890813" cy="4138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45433" y="2216031"/>
            <a:ext cx="882403" cy="4138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9464" y="4854816"/>
            <a:ext cx="887003" cy="41637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0942" y="236040"/>
            <a:ext cx="4164618" cy="9414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79930" y="679357"/>
            <a:ext cx="3796641" cy="38499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46572" y="32483"/>
            <a:ext cx="200446" cy="2314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15971" y="4340481"/>
            <a:ext cx="4036438" cy="25458"/>
            <a:chOff x="-1315971" y="4340481"/>
            <a:chExt cx="4036438" cy="25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315971" y="4340481"/>
              <a:ext cx="4036438" cy="25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3731" y="4350805"/>
            <a:ext cx="4057085" cy="25458"/>
            <a:chOff x="1823731" y="4350805"/>
            <a:chExt cx="4057085" cy="25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823731" y="4350805"/>
              <a:ext cx="4057085" cy="25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16817" y="4357768"/>
            <a:ext cx="4071011" cy="25458"/>
            <a:chOff x="8116817" y="4357768"/>
            <a:chExt cx="4071011" cy="25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116817" y="4357768"/>
              <a:ext cx="4071011" cy="25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3707" y="6766134"/>
            <a:ext cx="7903996" cy="4576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16324" y="2056224"/>
            <a:ext cx="471501" cy="420935"/>
            <a:chOff x="2916324" y="2056224"/>
            <a:chExt cx="471501" cy="4209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6324" y="2056224"/>
              <a:ext cx="471501" cy="4209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0942" y="236040"/>
            <a:ext cx="4164618" cy="9414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90314" y="4356383"/>
            <a:ext cx="4129068" cy="25875"/>
            <a:chOff x="4990314" y="4356383"/>
            <a:chExt cx="4129068" cy="258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4990314" y="4356383"/>
              <a:ext cx="4129068" cy="258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69785" y="1993052"/>
            <a:ext cx="763540" cy="446339"/>
            <a:chOff x="9369785" y="1993052"/>
            <a:chExt cx="763540" cy="4463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409516" y="1993052"/>
              <a:ext cx="718664" cy="407684"/>
              <a:chOff x="9409516" y="1993052"/>
              <a:chExt cx="718664" cy="40768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09516" y="1993052"/>
                <a:ext cx="718664" cy="40768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369785" y="2196894"/>
              <a:ext cx="229431" cy="242497"/>
              <a:chOff x="9369785" y="2196894"/>
              <a:chExt cx="229431" cy="24249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9431897" y="2196894"/>
                <a:ext cx="115700" cy="237375"/>
                <a:chOff x="9431897" y="2196894"/>
                <a:chExt cx="115700" cy="23737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431897" y="2196894"/>
                  <a:ext cx="115700" cy="23737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9484931" y="2315582"/>
                <a:ext cx="104932" cy="122686"/>
                <a:chOff x="9484931" y="2315582"/>
                <a:chExt cx="104932" cy="122686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484931" y="2315582"/>
                  <a:ext cx="104932" cy="122686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9369785" y="2295439"/>
                <a:ext cx="102945" cy="139000"/>
                <a:chOff x="9369785" y="2295439"/>
                <a:chExt cx="102945" cy="13900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369785" y="2295439"/>
                  <a:ext cx="102945" cy="139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5860201" y="2037168"/>
            <a:ext cx="626937" cy="481360"/>
            <a:chOff x="5860201" y="2037168"/>
            <a:chExt cx="626937" cy="4813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0201" y="2037168"/>
              <a:ext cx="626937" cy="48136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78347" y="2043944"/>
            <a:ext cx="1664386" cy="5350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37574" y="1714153"/>
            <a:ext cx="892313" cy="42633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94928" y="1714153"/>
            <a:ext cx="1111694" cy="42633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09108" y="1714153"/>
            <a:ext cx="952389" cy="4263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87751" y="2043944"/>
            <a:ext cx="2253919" cy="53192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0847" y="2043944"/>
            <a:ext cx="1854129" cy="5319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19596" y="3306197"/>
            <a:ext cx="2985334" cy="2435572"/>
            <a:chOff x="819596" y="3306197"/>
            <a:chExt cx="2985334" cy="243557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9596" y="3306197"/>
              <a:ext cx="2985334" cy="243557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0390" y="3133217"/>
            <a:ext cx="734422" cy="40032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3066" y="3433863"/>
            <a:ext cx="1095803" cy="40032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0681" y="4706587"/>
            <a:ext cx="979746" cy="41513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3066" y="5149124"/>
            <a:ext cx="890937" cy="41513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88501" y="3868960"/>
            <a:ext cx="1443842" cy="40033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27615" y="3168627"/>
            <a:ext cx="667021" cy="290097"/>
            <a:chOff x="727615" y="3168627"/>
            <a:chExt cx="667021" cy="29009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7615" y="3168627"/>
              <a:ext cx="667021" cy="29009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0132" y="3458724"/>
            <a:ext cx="932870" cy="372006"/>
            <a:chOff x="630132" y="3458724"/>
            <a:chExt cx="932870" cy="37200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0132" y="3458724"/>
              <a:ext cx="932870" cy="3720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61765" y="3909135"/>
            <a:ext cx="1359814" cy="372006"/>
            <a:chOff x="461765" y="3909135"/>
            <a:chExt cx="1359814" cy="37200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1765" y="3909135"/>
              <a:ext cx="1359814" cy="3720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3543" y="4747878"/>
            <a:ext cx="707759" cy="372006"/>
            <a:chOff x="753543" y="4747878"/>
            <a:chExt cx="707759" cy="37200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3543" y="4747878"/>
              <a:ext cx="707759" cy="37200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48210" y="5205476"/>
            <a:ext cx="523695" cy="372006"/>
            <a:chOff x="848210" y="5205476"/>
            <a:chExt cx="523695" cy="37200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48210" y="5205476"/>
              <a:ext cx="523695" cy="3720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802854" y="3187674"/>
            <a:ext cx="3117383" cy="2505245"/>
            <a:chOff x="3802854" y="3187674"/>
            <a:chExt cx="3117383" cy="250524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45290" y="3187674"/>
              <a:ext cx="3074946" cy="2505245"/>
              <a:chOff x="3845290" y="3187674"/>
              <a:chExt cx="3074946" cy="2505245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4034522" y="3331015"/>
                <a:ext cx="2884073" cy="2358205"/>
                <a:chOff x="4034522" y="3331015"/>
                <a:chExt cx="2884073" cy="2358205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4034522" y="3331015"/>
                  <a:ext cx="2884073" cy="2358205"/>
                </a:xfrm>
                <a:prstGeom prst="rect">
                  <a:avLst/>
                </a:prstGeom>
              </p:spPr>
            </p:pic>
          </p:grpSp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808662" y="3151046"/>
                <a:ext cx="870806" cy="419942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830209" y="3809060"/>
                <a:ext cx="715510" cy="419942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3808662" y="5147877"/>
                <a:ext cx="867387" cy="41994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802854" y="3206384"/>
              <a:ext cx="820891" cy="339452"/>
              <a:chOff x="3802854" y="3206384"/>
              <a:chExt cx="820891" cy="339452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3802854" y="3206384"/>
                <a:ext cx="820891" cy="33945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3868949" y="3874260"/>
              <a:ext cx="661715" cy="339452"/>
              <a:chOff x="3868949" y="3874260"/>
              <a:chExt cx="661715" cy="339452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3868949" y="3874260"/>
                <a:ext cx="661715" cy="33945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3831425" y="5205984"/>
              <a:ext cx="773272" cy="339452"/>
              <a:chOff x="3831425" y="5205984"/>
              <a:chExt cx="773272" cy="339452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3831425" y="5205984"/>
                <a:ext cx="773272" cy="339452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7120546" y="3273709"/>
            <a:ext cx="3012407" cy="2459863"/>
            <a:chOff x="7120546" y="3273709"/>
            <a:chExt cx="3012407" cy="245986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120546" y="3273709"/>
              <a:ext cx="3012407" cy="2459863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994479" y="3777738"/>
            <a:ext cx="734272" cy="419942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775890" y="4199587"/>
            <a:ext cx="1272777" cy="404676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737795" y="4775168"/>
            <a:ext cx="1049758" cy="419952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712069" y="3364807"/>
            <a:ext cx="1063044" cy="40467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7006312" y="3833414"/>
            <a:ext cx="710380" cy="339452"/>
            <a:chOff x="7006312" y="3833414"/>
            <a:chExt cx="710380" cy="33945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06312" y="3833414"/>
              <a:ext cx="710380" cy="33945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812975" y="4267101"/>
            <a:ext cx="1225629" cy="339452"/>
            <a:chOff x="6812975" y="4267101"/>
            <a:chExt cx="1225629" cy="33945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812975" y="4267101"/>
              <a:ext cx="1225629" cy="33945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939284" y="3422453"/>
            <a:ext cx="796455" cy="339452"/>
            <a:chOff x="6939284" y="3422453"/>
            <a:chExt cx="796455" cy="339452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939284" y="3422453"/>
              <a:ext cx="796455" cy="33945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031108" y="4806991"/>
            <a:ext cx="679784" cy="377195"/>
            <a:chOff x="7031108" y="4806991"/>
            <a:chExt cx="679784" cy="377195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031108" y="4806991"/>
              <a:ext cx="679784" cy="37719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90634" y="6417161"/>
            <a:ext cx="9482376" cy="44563"/>
            <a:chOff x="690634" y="6417161"/>
            <a:chExt cx="9482376" cy="44563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10800000">
              <a:off x="690634" y="6417161"/>
              <a:ext cx="9482376" cy="44563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8791780" y="6054965"/>
            <a:ext cx="1133765" cy="369707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6296126" y="503507"/>
            <a:ext cx="3724660" cy="625660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0446572" y="32483"/>
            <a:ext cx="198903" cy="2288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9048" y="783163"/>
            <a:ext cx="4537143" cy="3657143"/>
            <a:chOff x="3079048" y="783163"/>
            <a:chExt cx="4537143" cy="36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9048" y="783163"/>
              <a:ext cx="4537143" cy="36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81" y="222735"/>
            <a:ext cx="3060666" cy="9236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4400" y="4276222"/>
            <a:ext cx="2644647" cy="2044147"/>
            <a:chOff x="434400" y="4276222"/>
            <a:chExt cx="2644647" cy="20441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4400" y="4276222"/>
              <a:ext cx="604933" cy="604933"/>
              <a:chOff x="434400" y="4276222"/>
              <a:chExt cx="604933" cy="60493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15446" y="4357267"/>
                <a:ext cx="442842" cy="442842"/>
                <a:chOff x="515446" y="4357267"/>
                <a:chExt cx="442842" cy="442842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3600000">
                  <a:off x="515446" y="4357267"/>
                  <a:ext cx="442842" cy="442842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3239" y="4433860"/>
                <a:ext cx="390702" cy="3290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85177" y="4663300"/>
              <a:ext cx="901363" cy="770224"/>
              <a:chOff x="1485177" y="4663300"/>
              <a:chExt cx="901363" cy="7702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5177" y="4663300"/>
                <a:ext cx="901363" cy="77022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7679" y="5790222"/>
              <a:ext cx="2132331" cy="5864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37004" y="4298506"/>
            <a:ext cx="3626738" cy="1999579"/>
            <a:chOff x="3537004" y="4298506"/>
            <a:chExt cx="3626738" cy="19995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537004" y="4298506"/>
              <a:ext cx="542368" cy="542368"/>
              <a:chOff x="3537004" y="4298506"/>
              <a:chExt cx="542368" cy="54236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586767" y="4348269"/>
                <a:ext cx="442842" cy="442842"/>
                <a:chOff x="3586767" y="4348269"/>
                <a:chExt cx="442842" cy="442842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4500000">
                  <a:off x="3586767" y="4348269"/>
                  <a:ext cx="442842" cy="442842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25588" y="4424862"/>
                <a:ext cx="381607" cy="3263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548197" y="4617309"/>
              <a:ext cx="1649107" cy="887981"/>
              <a:chOff x="4548197" y="4617309"/>
              <a:chExt cx="1649107" cy="88798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48197" y="4617309"/>
                <a:ext cx="1649107" cy="88798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83675" y="5759315"/>
              <a:ext cx="3388189" cy="59011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8445" y="6549963"/>
            <a:ext cx="8233662" cy="8786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90634" y="6398114"/>
            <a:ext cx="9314513" cy="44563"/>
            <a:chOff x="690634" y="6398114"/>
            <a:chExt cx="9314513" cy="4456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690634" y="6398114"/>
              <a:ext cx="9314513" cy="445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45507" y="4274066"/>
            <a:ext cx="3964498" cy="2048459"/>
            <a:chOff x="7145507" y="4274066"/>
            <a:chExt cx="3964498" cy="204845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145507" y="4274066"/>
              <a:ext cx="604933" cy="604933"/>
              <a:chOff x="7145507" y="4274066"/>
              <a:chExt cx="604933" cy="60493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226553" y="4355111"/>
                <a:ext cx="442842" cy="442842"/>
                <a:chOff x="7226553" y="4355111"/>
                <a:chExt cx="442842" cy="442842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3600000">
                  <a:off x="7226553" y="4355111"/>
                  <a:ext cx="442842" cy="442842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24346" y="4432912"/>
                <a:ext cx="422997" cy="32778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71666" y="5748304"/>
              <a:ext cx="3087188" cy="60916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7750440" y="4695055"/>
              <a:ext cx="2885667" cy="701439"/>
              <a:chOff x="7750440" y="4695055"/>
              <a:chExt cx="2885667" cy="70143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750440" y="4695055"/>
                <a:ext cx="2885667" cy="701439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46565" y="46769"/>
            <a:ext cx="150067" cy="2042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0694" y="4343842"/>
            <a:ext cx="4043159" cy="25458"/>
            <a:chOff x="1830694" y="4343842"/>
            <a:chExt cx="4043159" cy="25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830694" y="4343842"/>
              <a:ext cx="4043159" cy="25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0743" y="4343842"/>
            <a:ext cx="4043159" cy="25458"/>
            <a:chOff x="8130743" y="4343842"/>
            <a:chExt cx="4043159" cy="25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130743" y="4343842"/>
              <a:ext cx="4043159" cy="254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7722" y="6861372"/>
            <a:ext cx="8093958" cy="4576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942" y="236040"/>
            <a:ext cx="4164618" cy="941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11203" y="4335494"/>
            <a:ext cx="4087289" cy="25875"/>
            <a:chOff x="5011203" y="4335494"/>
            <a:chExt cx="4087289" cy="258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011203" y="4335494"/>
              <a:ext cx="4087289" cy="2587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6439" y="2043946"/>
            <a:ext cx="2716195" cy="5319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7578" y="1714150"/>
            <a:ext cx="963780" cy="4263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4931" y="1714150"/>
            <a:ext cx="1115208" cy="4263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94826" y="1714150"/>
            <a:ext cx="953008" cy="4263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2039" y="2016096"/>
            <a:ext cx="1807348" cy="5598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0849" y="2016096"/>
            <a:ext cx="1977510" cy="559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0634" y="6417161"/>
            <a:ext cx="9468450" cy="44563"/>
            <a:chOff x="690634" y="6417161"/>
            <a:chExt cx="9468450" cy="445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690634" y="6417161"/>
              <a:ext cx="9468450" cy="445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457" y="3263827"/>
            <a:ext cx="3691800" cy="2679413"/>
            <a:chOff x="126457" y="3263827"/>
            <a:chExt cx="3691800" cy="26794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27781" y="3343240"/>
              <a:ext cx="3185364" cy="2598330"/>
              <a:chOff x="627781" y="3343240"/>
              <a:chExt cx="3185364" cy="259833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27781" y="3343240"/>
                <a:ext cx="3185364" cy="259833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5062" y="3246593"/>
              <a:ext cx="590604" cy="40032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8110" y="3955544"/>
              <a:ext cx="1133937" cy="40032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645" y="4896478"/>
              <a:ext cx="1531766" cy="40032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77127" y="3984406"/>
              <a:ext cx="1086792" cy="362641"/>
              <a:chOff x="377127" y="3984406"/>
              <a:chExt cx="1086792" cy="36264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7127" y="3984406"/>
                <a:ext cx="1086792" cy="36264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6457" y="4939265"/>
              <a:ext cx="1601500" cy="362641"/>
              <a:chOff x="126457" y="4939265"/>
              <a:chExt cx="1601500" cy="36264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6457" y="4939265"/>
                <a:ext cx="1601500" cy="36264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1424" y="3263827"/>
              <a:ext cx="519490" cy="351235"/>
              <a:chOff x="651424" y="3263827"/>
              <a:chExt cx="519490" cy="35123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51424" y="3263827"/>
                <a:ext cx="519490" cy="3512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1368095" y="4392606"/>
            <a:ext cx="4140642" cy="25412"/>
            <a:chOff x="-1368095" y="4392606"/>
            <a:chExt cx="4140642" cy="254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-1368095" y="4392606"/>
              <a:ext cx="4140642" cy="254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84101" y="3310876"/>
            <a:ext cx="3220589" cy="2721078"/>
            <a:chOff x="3784101" y="3310876"/>
            <a:chExt cx="3220589" cy="27210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84101" y="3310876"/>
              <a:ext cx="3220589" cy="272107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46642" y="4695727"/>
            <a:ext cx="1091715" cy="39710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46642" y="4397924"/>
            <a:ext cx="990172" cy="3971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500633" y="4432768"/>
            <a:ext cx="900703" cy="348226"/>
            <a:chOff x="3500633" y="4432768"/>
            <a:chExt cx="900703" cy="34822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00633" y="4432768"/>
              <a:ext cx="900703" cy="3482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98554" y="4748879"/>
            <a:ext cx="1090620" cy="348226"/>
            <a:chOff x="3398554" y="4748879"/>
            <a:chExt cx="1090620" cy="34822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98554" y="4748879"/>
              <a:ext cx="1090620" cy="3482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58261" y="3320194"/>
            <a:ext cx="3281912" cy="2719482"/>
            <a:chOff x="7058261" y="3320194"/>
            <a:chExt cx="3281912" cy="271948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58261" y="3320194"/>
              <a:ext cx="3281912" cy="27194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99306" y="3534710"/>
            <a:ext cx="900703" cy="348226"/>
            <a:chOff x="6899306" y="3534710"/>
            <a:chExt cx="900703" cy="34822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99306" y="3534710"/>
              <a:ext cx="900703" cy="34822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824644" y="3453337"/>
            <a:ext cx="992267" cy="45068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738930" y="5403937"/>
            <a:ext cx="1041515" cy="39710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815120" y="3160829"/>
            <a:ext cx="884220" cy="45068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004691" y="3184853"/>
            <a:ext cx="655794" cy="351235"/>
            <a:chOff x="7004691" y="3184853"/>
            <a:chExt cx="655794" cy="35123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04691" y="3184853"/>
              <a:ext cx="655794" cy="35123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774925" y="5429377"/>
            <a:ext cx="962817" cy="348226"/>
            <a:chOff x="6774925" y="5429377"/>
            <a:chExt cx="962817" cy="34822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774925" y="5429377"/>
              <a:ext cx="962817" cy="34822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520237" y="2018628"/>
            <a:ext cx="562789" cy="432481"/>
            <a:chOff x="6520237" y="2018628"/>
            <a:chExt cx="562789" cy="43248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20237" y="2018628"/>
              <a:ext cx="562789" cy="43248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138299" y="2035001"/>
            <a:ext cx="493959" cy="505329"/>
            <a:chOff x="9138299" y="2035001"/>
            <a:chExt cx="493959" cy="5053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4380000">
              <a:off x="9138299" y="2035001"/>
              <a:ext cx="493959" cy="5053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108720" y="2075429"/>
            <a:ext cx="418438" cy="418438"/>
            <a:chOff x="3108720" y="2075429"/>
            <a:chExt cx="418438" cy="41843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08720" y="2075429"/>
              <a:ext cx="418438" cy="418438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992359" y="6046995"/>
            <a:ext cx="1133765" cy="369707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296126" y="503507"/>
            <a:ext cx="3724660" cy="62566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41647" y="6141962"/>
            <a:ext cx="2865969" cy="293398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991972" y="6141962"/>
            <a:ext cx="2443084" cy="29554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513840" y="3714286"/>
            <a:ext cx="979812" cy="379446"/>
            <a:chOff x="3513840" y="3714286"/>
            <a:chExt cx="979812" cy="37944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478733" y="3679179"/>
              <a:ext cx="882658" cy="409561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3685356" y="3745506"/>
              <a:ext cx="623927" cy="348226"/>
              <a:chOff x="3685356" y="3745506"/>
              <a:chExt cx="623927" cy="348226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3685356" y="3745506"/>
                <a:ext cx="623927" cy="348226"/>
              </a:xfrm>
              <a:prstGeom prst="rect">
                <a:avLst/>
              </a:prstGeom>
            </p:spPr>
          </p:pic>
        </p:grpSp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446572" y="40420"/>
            <a:ext cx="224770" cy="215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42" y="236040"/>
            <a:ext cx="4164618" cy="9414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634" y="6417161"/>
            <a:ext cx="9314513" cy="44563"/>
            <a:chOff x="690634" y="6417161"/>
            <a:chExt cx="9314513" cy="445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90634" y="6417161"/>
              <a:ext cx="9314513" cy="4456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402" y="6514401"/>
            <a:ext cx="9683320" cy="4329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68210" y="6898810"/>
            <a:ext cx="5080283" cy="5532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15872" y="-470806"/>
            <a:ext cx="14386861" cy="7184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69591" y="1339082"/>
            <a:ext cx="1219375" cy="3564456"/>
            <a:chOff x="7569591" y="1339082"/>
            <a:chExt cx="1219375" cy="35644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9591" y="1339082"/>
              <a:ext cx="1219375" cy="35644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75063" y="5104985"/>
            <a:ext cx="789772" cy="572610"/>
            <a:chOff x="7375063" y="5104985"/>
            <a:chExt cx="789772" cy="5726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620000">
              <a:off x="7375063" y="5104985"/>
              <a:ext cx="789772" cy="5726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87132" y="1066832"/>
            <a:ext cx="2035943" cy="3513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41573" y="5084711"/>
            <a:ext cx="1419048" cy="1279053"/>
            <a:chOff x="5941573" y="5084711"/>
            <a:chExt cx="1419048" cy="127905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41573" y="5084711"/>
              <a:ext cx="1416986" cy="326352"/>
              <a:chOff x="5941573" y="5084711"/>
              <a:chExt cx="1416986" cy="32635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41573" y="5084711"/>
                <a:ext cx="1416986" cy="3263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941573" y="5401860"/>
              <a:ext cx="1416986" cy="957087"/>
              <a:chOff x="5941573" y="5401860"/>
              <a:chExt cx="1416986" cy="95708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41573" y="5401860"/>
                <a:ext cx="1416986" cy="95708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941573" y="5085513"/>
            <a:ext cx="1419048" cy="1253025"/>
            <a:chOff x="5941573" y="5085513"/>
            <a:chExt cx="1419048" cy="12530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41573" y="5085513"/>
              <a:ext cx="1419048" cy="12530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46572" y="33277"/>
            <a:ext cx="188284" cy="2288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42" y="221348"/>
            <a:ext cx="2283551" cy="9561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634" y="6417161"/>
            <a:ext cx="9314513" cy="44563"/>
            <a:chOff x="690634" y="6417161"/>
            <a:chExt cx="9314513" cy="445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90634" y="6417161"/>
              <a:ext cx="9314513" cy="4456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427" y="2014772"/>
            <a:ext cx="7742235" cy="6716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32917" y="691839"/>
            <a:ext cx="3225594" cy="3697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638" y="1302661"/>
            <a:ext cx="2104916" cy="7320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7213" y="517217"/>
            <a:ext cx="835312" cy="783961"/>
            <a:chOff x="9387213" y="517217"/>
            <a:chExt cx="835312" cy="7839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387213" y="517217"/>
              <a:ext cx="835312" cy="783961"/>
              <a:chOff x="9387213" y="517217"/>
              <a:chExt cx="835312" cy="78396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9465679" y="611423"/>
                <a:ext cx="678380" cy="595549"/>
                <a:chOff x="9465679" y="611423"/>
                <a:chExt cx="678380" cy="59554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140000">
                  <a:off x="9465679" y="611423"/>
                  <a:ext cx="678380" cy="59554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558057" y="724112"/>
                <a:ext cx="348471" cy="275414"/>
                <a:chOff x="9558057" y="724112"/>
                <a:chExt cx="348471" cy="275414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9721646" y="806195"/>
                  <a:ext cx="148429" cy="164921"/>
                  <a:chOff x="9721646" y="806195"/>
                  <a:chExt cx="148429" cy="164921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2640000">
                    <a:off x="9721646" y="806195"/>
                    <a:ext cx="148429" cy="16492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9593952" y="752574"/>
                  <a:ext cx="148429" cy="164921"/>
                  <a:chOff x="9593952" y="752574"/>
                  <a:chExt cx="148429" cy="164921"/>
                </a:xfrm>
              </p:grpSpPr>
              <p:pic>
                <p:nvPicPr>
                  <p:cNvPr id="22" name="Object 2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 rot="13260000">
                    <a:off x="9593952" y="752574"/>
                    <a:ext cx="148429" cy="164921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0">
              <a:off x="9699166" y="663844"/>
              <a:ext cx="304678" cy="1090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02572" y="2846053"/>
            <a:ext cx="704078" cy="1123029"/>
            <a:chOff x="3602572" y="2846053"/>
            <a:chExt cx="704078" cy="11230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602572" y="2846053"/>
              <a:ext cx="704078" cy="782312"/>
              <a:chOff x="3602572" y="2846053"/>
              <a:chExt cx="704078" cy="78231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3602572" y="2846053"/>
                <a:ext cx="704078" cy="78231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6993" y="3637185"/>
              <a:ext cx="475911" cy="3636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1575" y="2942696"/>
            <a:ext cx="704078" cy="782312"/>
            <a:chOff x="1021575" y="2942696"/>
            <a:chExt cx="704078" cy="7823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1575" y="2942696"/>
              <a:ext cx="704078" cy="78231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9325" y="3721201"/>
            <a:ext cx="475911" cy="36945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111738" y="3286289"/>
            <a:ext cx="1184796" cy="216647"/>
            <a:chOff x="2111738" y="3286289"/>
            <a:chExt cx="1184796" cy="2166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11738" y="3286289"/>
              <a:ext cx="1184796" cy="21664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8094" y="6783172"/>
            <a:ext cx="9943253" cy="4553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1620" y="4024525"/>
            <a:ext cx="3891740" cy="59306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2598" y="3191406"/>
            <a:ext cx="416787" cy="45882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2598" y="4996259"/>
            <a:ext cx="416787" cy="4553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40620" y="4996257"/>
            <a:ext cx="2235729" cy="4553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2544" y="5499058"/>
            <a:ext cx="3273512" cy="78035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21429" y="2942696"/>
            <a:ext cx="3773809" cy="3216237"/>
            <a:chOff x="6921429" y="2942696"/>
            <a:chExt cx="3773809" cy="321623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21429" y="2942696"/>
              <a:ext cx="3773809" cy="321623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88733" y="6116060"/>
            <a:ext cx="2529892" cy="36514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557058" y="3099160"/>
            <a:ext cx="60361" cy="2950364"/>
            <a:chOff x="7557058" y="3099160"/>
            <a:chExt cx="60361" cy="295036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57058" y="3099160"/>
              <a:ext cx="60361" cy="295036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92160" y="2784290"/>
            <a:ext cx="1074997" cy="36233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213186" y="3092854"/>
            <a:ext cx="133333" cy="133333"/>
            <a:chOff x="7213186" y="3092854"/>
            <a:chExt cx="133333" cy="1333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13186" y="3092854"/>
              <a:ext cx="133333" cy="13333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350315" y="3589287"/>
            <a:ext cx="618778" cy="36233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625602" y="4549538"/>
            <a:ext cx="1302290" cy="491427"/>
            <a:chOff x="5625602" y="4549538"/>
            <a:chExt cx="1302290" cy="49142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2220000">
              <a:off x="5625602" y="4549538"/>
              <a:ext cx="1302290" cy="49142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88887" y="5040067"/>
            <a:ext cx="3560006" cy="38586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978917" y="2523840"/>
            <a:ext cx="2953519" cy="197954"/>
            <a:chOff x="2978917" y="2523840"/>
            <a:chExt cx="2953519" cy="19795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10800000">
              <a:off x="2978917" y="2523840"/>
              <a:ext cx="2953519" cy="19795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57058" y="3739740"/>
            <a:ext cx="133333" cy="133333"/>
            <a:chOff x="7357058" y="3739740"/>
            <a:chExt cx="133333" cy="13333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57058" y="3739740"/>
              <a:ext cx="133333" cy="133333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446572" y="34071"/>
            <a:ext cx="220636" cy="2130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04" y="0"/>
            <a:ext cx="10806647" cy="7561905"/>
            <a:chOff x="-55704" y="0"/>
            <a:chExt cx="10806647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0"/>
              <a:ext cx="10806647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8069" y="3159012"/>
            <a:ext cx="728801" cy="555274"/>
            <a:chOff x="8428069" y="3159012"/>
            <a:chExt cx="728801" cy="5552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8069" y="3159012"/>
              <a:ext cx="728801" cy="555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321" y="3091713"/>
            <a:ext cx="867131" cy="660668"/>
            <a:chOff x="1270321" y="3091713"/>
            <a:chExt cx="867131" cy="6606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321" y="3091713"/>
              <a:ext cx="867131" cy="6606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4578" y="3465022"/>
            <a:ext cx="395673" cy="249263"/>
            <a:chOff x="8224578" y="3465022"/>
            <a:chExt cx="395673" cy="249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4578" y="3465022"/>
              <a:ext cx="395673" cy="2492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5555" y="2841240"/>
            <a:ext cx="6566323" cy="11846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10184" y="7125262"/>
            <a:ext cx="10809524" cy="438095"/>
            <a:chOff x="-110184" y="7125262"/>
            <a:chExt cx="10809524" cy="4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0184" y="7125262"/>
              <a:ext cx="10805423" cy="436643"/>
              <a:chOff x="-110184" y="7125262"/>
              <a:chExt cx="10805423" cy="4366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0184" y="7125262"/>
                <a:ext cx="10805423" cy="4366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97943" y="7129618"/>
              <a:ext cx="1352922" cy="104526"/>
              <a:chOff x="5897943" y="7129618"/>
              <a:chExt cx="1352922" cy="1045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97943" y="7129618"/>
                <a:ext cx="1352922" cy="1045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211342" y="5205487"/>
            <a:ext cx="2163704" cy="1211674"/>
            <a:chOff x="8211342" y="5205487"/>
            <a:chExt cx="2163704" cy="12116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1342" y="5205487"/>
              <a:ext cx="2163704" cy="12116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5457" y="3638095"/>
            <a:ext cx="1228681" cy="532428"/>
            <a:chOff x="-35457" y="3638095"/>
            <a:chExt cx="1228681" cy="5324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5457" y="3638095"/>
              <a:ext cx="1228681" cy="5324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76181" y="5826016"/>
            <a:ext cx="555157" cy="299286"/>
            <a:chOff x="4376181" y="5826016"/>
            <a:chExt cx="555157" cy="299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6181" y="5826016"/>
              <a:ext cx="555157" cy="299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35" y="5492331"/>
            <a:ext cx="2524511" cy="1573246"/>
            <a:chOff x="10335" y="5492331"/>
            <a:chExt cx="2524511" cy="15732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5" y="5492331"/>
              <a:ext cx="2524511" cy="1573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42" y="214357"/>
            <a:ext cx="4091113" cy="9631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810" y="1125419"/>
            <a:ext cx="5283058" cy="4382189"/>
            <a:chOff x="113810" y="1125419"/>
            <a:chExt cx="5283058" cy="43821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810" y="1125419"/>
              <a:ext cx="5283058" cy="43821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186" y="3101578"/>
            <a:ext cx="2272908" cy="8165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32" y="3098765"/>
            <a:ext cx="991215" cy="4950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7049" y="2546733"/>
            <a:ext cx="978908" cy="5497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5916" y="5032008"/>
            <a:ext cx="1511827" cy="5908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45606" y="3935257"/>
            <a:ext cx="1129853" cy="4950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833" y="2707951"/>
            <a:ext cx="1506407" cy="8469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85088" y="1608913"/>
            <a:ext cx="1173318" cy="5396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8344" y="2549375"/>
            <a:ext cx="939292" cy="3936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87591" y="1463610"/>
            <a:ext cx="4585330" cy="6461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6459" y="5855392"/>
            <a:ext cx="5011033" cy="206455"/>
            <a:chOff x="236459" y="5855392"/>
            <a:chExt cx="5011033" cy="2064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6459" y="5855392"/>
              <a:ext cx="5011033" cy="206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2459" y="6886922"/>
            <a:ext cx="4808549" cy="231312"/>
            <a:chOff x="352459" y="6886922"/>
            <a:chExt cx="4808549" cy="23131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2459" y="6911779"/>
              <a:ext cx="4808549" cy="206455"/>
              <a:chOff x="352459" y="6911779"/>
              <a:chExt cx="4808549" cy="2064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2459" y="6911779"/>
                <a:ext cx="4808549" cy="20645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888" y="6862065"/>
              <a:ext cx="4743255" cy="323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8964" y="6078671"/>
            <a:ext cx="4867246" cy="206455"/>
            <a:chOff x="298964" y="6078671"/>
            <a:chExt cx="4867246" cy="2064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8964" y="6078671"/>
              <a:ext cx="4867246" cy="2064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14508" y="6256128"/>
            <a:ext cx="1621672" cy="206455"/>
            <a:chOff x="1914508" y="6256128"/>
            <a:chExt cx="1621672" cy="2064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14508" y="6256128"/>
              <a:ext cx="1621672" cy="20645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9602" y="5794561"/>
            <a:ext cx="4947036" cy="73651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1317" y="6485549"/>
            <a:ext cx="4694160" cy="20797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5888" y="7140007"/>
            <a:ext cx="3602075" cy="19660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70253" y="2664804"/>
            <a:ext cx="3228650" cy="11061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38762" y="4477050"/>
            <a:ext cx="3549432" cy="3084855"/>
            <a:chOff x="6438762" y="4477050"/>
            <a:chExt cx="3549432" cy="30848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38762" y="4477050"/>
              <a:ext cx="3549432" cy="3084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69424" y="4654323"/>
            <a:ext cx="1367666" cy="564805"/>
            <a:chOff x="8469424" y="4654323"/>
            <a:chExt cx="1367666" cy="56480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69424" y="4654323"/>
              <a:ext cx="1367666" cy="5648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65823" y="3780952"/>
            <a:ext cx="3887350" cy="6565081"/>
            <a:chOff x="6265823" y="3780952"/>
            <a:chExt cx="3887350" cy="656508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65823" y="3780952"/>
              <a:ext cx="3887350" cy="65650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56623" y="6177249"/>
            <a:ext cx="1727009" cy="1363741"/>
            <a:chOff x="8256623" y="6177249"/>
            <a:chExt cx="1727009" cy="136374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56623" y="6177249"/>
              <a:ext cx="1727009" cy="13637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42939" y="3587817"/>
            <a:ext cx="2431949" cy="1489781"/>
            <a:chOff x="4642939" y="3587817"/>
            <a:chExt cx="2431949" cy="148978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42939" y="3587817"/>
              <a:ext cx="2431949" cy="14897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74555" y="5143486"/>
            <a:ext cx="1000667" cy="1348762"/>
            <a:chOff x="6574555" y="5143486"/>
            <a:chExt cx="1000667" cy="134876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574555" y="5143486"/>
              <a:ext cx="950710" cy="364987"/>
              <a:chOff x="6574555" y="5143486"/>
              <a:chExt cx="950710" cy="36498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574555" y="5143486"/>
                <a:ext cx="950710" cy="3649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27967" y="5179784"/>
              <a:ext cx="191784" cy="275624"/>
              <a:chOff x="6727967" y="5179784"/>
              <a:chExt cx="191784" cy="2756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4620000">
                <a:off x="6727967" y="5179784"/>
                <a:ext cx="191784" cy="275624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46966" y="5212153"/>
              <a:ext cx="634962" cy="23335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6588018" y="5635308"/>
              <a:ext cx="445233" cy="364987"/>
              <a:chOff x="6588018" y="5635308"/>
              <a:chExt cx="445233" cy="36498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6588018" y="5635308"/>
                <a:ext cx="445233" cy="364987"/>
                <a:chOff x="6588018" y="5635308"/>
                <a:chExt cx="445233" cy="364987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6588018" y="5635308"/>
                  <a:ext cx="445233" cy="36498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6734491" y="5664666"/>
                <a:ext cx="191784" cy="275624"/>
                <a:chOff x="6734491" y="5664666"/>
                <a:chExt cx="191784" cy="275624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4620000">
                  <a:off x="6734491" y="5664666"/>
                  <a:ext cx="191784" cy="2756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6594541" y="6127261"/>
              <a:ext cx="445233" cy="364987"/>
              <a:chOff x="6594541" y="6127261"/>
              <a:chExt cx="445233" cy="364987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6594541" y="6127261"/>
                <a:ext cx="445233" cy="364987"/>
                <a:chOff x="6594541" y="6127261"/>
                <a:chExt cx="445233" cy="364987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6594541" y="6127261"/>
                  <a:ext cx="445233" cy="364987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6741014" y="6156619"/>
                <a:ext cx="191784" cy="275624"/>
                <a:chOff x="6741014" y="6156619"/>
                <a:chExt cx="191784" cy="275624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4620000">
                  <a:off x="6741014" y="6156619"/>
                  <a:ext cx="191784" cy="2756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599861" y="4664133"/>
            <a:ext cx="1164445" cy="48329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465522" y="6502120"/>
            <a:ext cx="3121271" cy="1059785"/>
            <a:chOff x="4465522" y="6502120"/>
            <a:chExt cx="3121271" cy="105978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65522" y="6502120"/>
              <a:ext cx="3121271" cy="1059785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851553" y="6581791"/>
            <a:ext cx="2637083" cy="78037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959763" y="3809525"/>
            <a:ext cx="2050340" cy="78095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096394" y="6847611"/>
            <a:ext cx="179245" cy="260634"/>
            <a:chOff x="6096394" y="6847611"/>
            <a:chExt cx="179245" cy="26063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1220000">
              <a:off x="6096394" y="6847611"/>
              <a:ext cx="179245" cy="26063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288338" y="6993262"/>
            <a:ext cx="179245" cy="319456"/>
            <a:chOff x="6288338" y="6993262"/>
            <a:chExt cx="179245" cy="31945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11220000">
              <a:off x="6288338" y="6993262"/>
              <a:ext cx="179245" cy="31945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079238" y="355962"/>
            <a:ext cx="1992443" cy="734470"/>
            <a:chOff x="8079238" y="355962"/>
            <a:chExt cx="1992443" cy="734470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022766" y="299490"/>
              <a:ext cx="2087667" cy="639764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947160" y="797582"/>
              <a:ext cx="1105035" cy="323930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446572" y="26928"/>
            <a:ext cx="223941" cy="2288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42" y="214357"/>
            <a:ext cx="4091113" cy="9631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29" y="1410160"/>
            <a:ext cx="4693484" cy="3906939"/>
            <a:chOff x="183829" y="1410160"/>
            <a:chExt cx="4693484" cy="39069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29" y="1410160"/>
              <a:ext cx="4693484" cy="39069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8015" y="3606459"/>
            <a:ext cx="885471" cy="5267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6883" y="3438602"/>
            <a:ext cx="767409" cy="5122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05576" y="4644562"/>
            <a:ext cx="764129" cy="4049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1855" y="2859224"/>
            <a:ext cx="1300481" cy="699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9538" y="5576279"/>
            <a:ext cx="5058081" cy="702996"/>
            <a:chOff x="289538" y="5576279"/>
            <a:chExt cx="5058081" cy="70299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9538" y="5592538"/>
              <a:ext cx="5011033" cy="206455"/>
              <a:chOff x="289538" y="5592538"/>
              <a:chExt cx="5011033" cy="2064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89538" y="5592538"/>
                <a:ext cx="5011033" cy="20645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6586" y="5820538"/>
              <a:ext cx="5011033" cy="206455"/>
              <a:chOff x="336586" y="5820538"/>
              <a:chExt cx="5011033" cy="2064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6586" y="5820538"/>
                <a:ext cx="5011033" cy="20645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625" y="5551423"/>
              <a:ext cx="4920950" cy="5322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671" y="6102518"/>
              <a:ext cx="4406408" cy="2067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207" y="6587939"/>
            <a:ext cx="5015412" cy="470775"/>
            <a:chOff x="332207" y="6587939"/>
            <a:chExt cx="5015412" cy="4707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94877" y="6852259"/>
              <a:ext cx="2016621" cy="206455"/>
              <a:chOff x="1794877" y="6852259"/>
              <a:chExt cx="2016621" cy="20645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94877" y="6852259"/>
                <a:ext cx="2016621" cy="2064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32207" y="6587939"/>
              <a:ext cx="5015412" cy="426704"/>
              <a:chOff x="332207" y="6587939"/>
              <a:chExt cx="5015412" cy="42670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36586" y="6643307"/>
                <a:ext cx="5011033" cy="206455"/>
                <a:chOff x="336586" y="6643307"/>
                <a:chExt cx="5011033" cy="20645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36586" y="6643307"/>
                  <a:ext cx="5011033" cy="20645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07351" y="6563082"/>
                <a:ext cx="5027188" cy="519883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2967" y="7129530"/>
            <a:ext cx="4065122" cy="1966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87591" y="1463610"/>
            <a:ext cx="4688244" cy="6461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57557" y="2724585"/>
            <a:ext cx="4011964" cy="10986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60733" y="355962"/>
            <a:ext cx="1992443" cy="734470"/>
            <a:chOff x="8160733" y="355962"/>
            <a:chExt cx="1992443" cy="7344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04261" y="299490"/>
              <a:ext cx="2116343" cy="63975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28658" y="797582"/>
              <a:ext cx="882873" cy="3271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17832" y="4825623"/>
            <a:ext cx="1043983" cy="666667"/>
            <a:chOff x="9417832" y="4825623"/>
            <a:chExt cx="1043983" cy="66666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17832" y="4825623"/>
              <a:ext cx="490926" cy="653056"/>
              <a:chOff x="9417832" y="4825623"/>
              <a:chExt cx="490926" cy="65305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417832" y="4825623"/>
                <a:ext cx="490926" cy="65305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957052" y="4825623"/>
              <a:ext cx="502325" cy="660165"/>
              <a:chOff x="9957052" y="4825623"/>
              <a:chExt cx="502325" cy="66016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957052" y="4825623"/>
                <a:ext cx="502325" cy="660165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97540" y="5523468"/>
            <a:ext cx="882183" cy="28103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484527" y="3718566"/>
            <a:ext cx="856337" cy="807215"/>
            <a:chOff x="9484527" y="3718566"/>
            <a:chExt cx="856337" cy="80721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759912" y="3897210"/>
              <a:ext cx="579607" cy="626700"/>
              <a:chOff x="9759912" y="3897210"/>
              <a:chExt cx="579607" cy="62670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759912" y="3897210"/>
                <a:ext cx="579607" cy="62670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484527" y="3718566"/>
              <a:ext cx="508155" cy="780516"/>
              <a:chOff x="9484527" y="3718566"/>
              <a:chExt cx="508155" cy="78051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484527" y="3718566"/>
                <a:ext cx="508155" cy="780516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34740" y="4488770"/>
            <a:ext cx="1104764" cy="28554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197945" y="5278140"/>
            <a:ext cx="581607" cy="407486"/>
            <a:chOff x="7197945" y="5278140"/>
            <a:chExt cx="581607" cy="40748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229987" y="5278140"/>
              <a:ext cx="549565" cy="180338"/>
              <a:chOff x="7229987" y="5278140"/>
              <a:chExt cx="549565" cy="18033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229987" y="5278140"/>
                <a:ext cx="549565" cy="18033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197945" y="5505288"/>
              <a:ext cx="549565" cy="180338"/>
              <a:chOff x="7197945" y="5505288"/>
              <a:chExt cx="549565" cy="18033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10800000">
                <a:off x="7197945" y="5505288"/>
                <a:ext cx="549565" cy="180338"/>
              </a:xfrm>
              <a:prstGeom prst="rect">
                <a:avLst/>
              </a:prstGeom>
            </p:spPr>
          </p:pic>
        </p:grpSp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223687" y="2358077"/>
            <a:ext cx="3531672" cy="42684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926481" y="2331256"/>
            <a:ext cx="451472" cy="432374"/>
            <a:chOff x="7926481" y="2331256"/>
            <a:chExt cx="451472" cy="43237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26481" y="2331256"/>
              <a:ext cx="451472" cy="43237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808124" y="4809802"/>
            <a:ext cx="1052151" cy="1052151"/>
            <a:chOff x="7808124" y="4809802"/>
            <a:chExt cx="1052151" cy="105215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808124" y="4809802"/>
              <a:ext cx="1052151" cy="1052151"/>
              <a:chOff x="7808124" y="4809802"/>
              <a:chExt cx="1052151" cy="1052151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7808124" y="4809802"/>
                <a:ext cx="1052151" cy="1052151"/>
                <a:chOff x="7808124" y="4809802"/>
                <a:chExt cx="1052151" cy="1052151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7808124" y="4809802"/>
                  <a:ext cx="1052151" cy="1052151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8113877" y="5268039"/>
                <a:ext cx="424022" cy="416801"/>
                <a:chOff x="8113877" y="5268039"/>
                <a:chExt cx="424022" cy="416801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8113877" y="5268039"/>
                  <a:ext cx="424022" cy="416801"/>
                </a:xfrm>
                <a:prstGeom prst="rect">
                  <a:avLst/>
                </a:prstGeom>
              </p:spPr>
            </p:pic>
          </p:grpSp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00856" y="5353238"/>
              <a:ext cx="687243" cy="21369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832173" y="4136489"/>
            <a:ext cx="996829" cy="605790"/>
            <a:chOff x="5832173" y="4136489"/>
            <a:chExt cx="996829" cy="60579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20000">
              <a:off x="5832173" y="4136489"/>
              <a:ext cx="996829" cy="6057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259332" y="4517441"/>
            <a:ext cx="1008297" cy="1069778"/>
            <a:chOff x="6259332" y="4517441"/>
            <a:chExt cx="1008297" cy="106977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59332" y="4517441"/>
              <a:ext cx="1008297" cy="106977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710717" y="4693437"/>
            <a:ext cx="1003712" cy="779295"/>
            <a:chOff x="5710717" y="4693437"/>
            <a:chExt cx="1003712" cy="779295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10717" y="4693437"/>
              <a:ext cx="1003712" cy="77929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683715" y="4402300"/>
            <a:ext cx="652622" cy="701437"/>
            <a:chOff x="8683715" y="4402300"/>
            <a:chExt cx="652622" cy="701437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8664675" y="4572430"/>
              <a:ext cx="549565" cy="180338"/>
              <a:chOff x="8664675" y="4572430"/>
              <a:chExt cx="549565" cy="180338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2760000">
                <a:off x="8664675" y="4572430"/>
                <a:ext cx="549565" cy="180338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8805813" y="4753269"/>
              <a:ext cx="549565" cy="180338"/>
              <a:chOff x="8805813" y="4753269"/>
              <a:chExt cx="549565" cy="180338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8040000">
                <a:off x="8805813" y="4753269"/>
                <a:ext cx="549565" cy="180338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8551682" y="5748748"/>
            <a:ext cx="691992" cy="657256"/>
            <a:chOff x="8551682" y="5748748"/>
            <a:chExt cx="691992" cy="657256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8527774" y="6051296"/>
              <a:ext cx="549565" cy="180338"/>
              <a:chOff x="8527774" y="6051296"/>
              <a:chExt cx="549565" cy="180338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-7920000">
                <a:off x="8527774" y="6051296"/>
                <a:ext cx="549565" cy="180338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8718018" y="5923117"/>
              <a:ext cx="549565" cy="180338"/>
              <a:chOff x="8718018" y="5923117"/>
              <a:chExt cx="549565" cy="180338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2880000">
                <a:off x="8718018" y="5923117"/>
                <a:ext cx="549565" cy="180338"/>
              </a:xfrm>
              <a:prstGeom prst="rect">
                <a:avLst/>
              </a:prstGeom>
            </p:spPr>
          </p:pic>
        </p:grpSp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777780" y="5542516"/>
            <a:ext cx="1263773" cy="282364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956771" y="6831405"/>
            <a:ext cx="1300002" cy="282697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9118847" y="6343693"/>
            <a:ext cx="887401" cy="437045"/>
            <a:chOff x="9118847" y="6343693"/>
            <a:chExt cx="887401" cy="437045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18847" y="6343693"/>
              <a:ext cx="887401" cy="43704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721502" y="6075531"/>
            <a:ext cx="2895563" cy="2150674"/>
            <a:chOff x="5721502" y="6075531"/>
            <a:chExt cx="2895563" cy="2150674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180000">
              <a:off x="5721502" y="6075531"/>
              <a:ext cx="2895563" cy="2150674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115677" y="6636591"/>
            <a:ext cx="2212169" cy="789911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0446572" y="26928"/>
            <a:ext cx="220398" cy="2312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42" y="214357"/>
            <a:ext cx="4091113" cy="9631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2432" y="5694551"/>
            <a:ext cx="3862779" cy="206455"/>
            <a:chOff x="682432" y="5694551"/>
            <a:chExt cx="3862779" cy="2064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432" y="5694551"/>
              <a:ext cx="3862779" cy="20645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080" y="6176634"/>
            <a:ext cx="4114970" cy="196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32249" y="6638913"/>
            <a:ext cx="5648779" cy="445310"/>
            <a:chOff x="-232249" y="6638913"/>
            <a:chExt cx="5648779" cy="4453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5950" y="6877767"/>
              <a:ext cx="1780984" cy="206455"/>
              <a:chOff x="1725950" y="6877767"/>
              <a:chExt cx="1780984" cy="2064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25950" y="6877767"/>
                <a:ext cx="1780984" cy="20645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91333" y="6661788"/>
              <a:ext cx="4131976" cy="206455"/>
              <a:chOff x="491333" y="6661788"/>
              <a:chExt cx="4131976" cy="2064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1333" y="6661788"/>
                <a:ext cx="4131976" cy="20645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7105" y="6614056"/>
              <a:ext cx="4819207" cy="5225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5947" y="7149590"/>
            <a:ext cx="2848608" cy="1966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87591" y="1463610"/>
            <a:ext cx="4142997" cy="6733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36404" y="2553594"/>
            <a:ext cx="2983316" cy="6382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1509917"/>
            <a:ext cx="5200079" cy="4014945"/>
            <a:chOff x="0" y="1509917"/>
            <a:chExt cx="5200079" cy="40149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509917"/>
              <a:ext cx="5200079" cy="401494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34765" y="2389255"/>
            <a:ext cx="1661062" cy="7072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47848" y="2900508"/>
            <a:ext cx="876095" cy="5108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74077" y="3110061"/>
            <a:ext cx="1111174" cy="5658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60733" y="355962"/>
            <a:ext cx="1992443" cy="758279"/>
            <a:chOff x="8160733" y="355962"/>
            <a:chExt cx="1992443" cy="7582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04261" y="299490"/>
              <a:ext cx="2123067" cy="63976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28658" y="797582"/>
              <a:ext cx="910759" cy="32335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7148" y="1494679"/>
            <a:ext cx="1581606" cy="4465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45938" y="5903503"/>
            <a:ext cx="2558121" cy="206455"/>
            <a:chOff x="1345938" y="5903503"/>
            <a:chExt cx="2558121" cy="2064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5938" y="5903503"/>
              <a:ext cx="2558121" cy="20645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5193" y="5650644"/>
            <a:ext cx="3831369" cy="52254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21301" y="4887820"/>
            <a:ext cx="1308254" cy="66659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50015" y="4090636"/>
            <a:ext cx="909424" cy="4791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60972" y="4313468"/>
            <a:ext cx="1923782" cy="491427"/>
            <a:chOff x="2560972" y="4313468"/>
            <a:chExt cx="1923782" cy="4914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440000">
              <a:off x="2560972" y="4313468"/>
              <a:ext cx="1923782" cy="4914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94937" y="2323272"/>
            <a:ext cx="1400301" cy="1495776"/>
            <a:chOff x="9294937" y="2323272"/>
            <a:chExt cx="1400301" cy="14957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94937" y="2323272"/>
              <a:ext cx="1400301" cy="14957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44991" y="3216448"/>
            <a:ext cx="2445902" cy="3214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34832" y="6193205"/>
            <a:ext cx="571429" cy="371429"/>
            <a:chOff x="9434832" y="6193205"/>
            <a:chExt cx="571429" cy="3714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34832" y="6193205"/>
              <a:ext cx="565645" cy="364668"/>
              <a:chOff x="9434832" y="6193205"/>
              <a:chExt cx="565645" cy="36466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434832" y="6193205"/>
                <a:ext cx="565645" cy="36466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841211" y="6221899"/>
              <a:ext cx="39444" cy="55243"/>
              <a:chOff x="9841211" y="6221899"/>
              <a:chExt cx="39444" cy="5524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1380000">
                <a:off x="9841211" y="6221899"/>
                <a:ext cx="39444" cy="5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380599" y="3708375"/>
            <a:ext cx="853591" cy="681040"/>
            <a:chOff x="7380599" y="3708375"/>
            <a:chExt cx="853591" cy="68104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80599" y="3708375"/>
              <a:ext cx="853591" cy="6810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33902" y="4369045"/>
            <a:ext cx="510639" cy="509617"/>
            <a:chOff x="7833902" y="4369045"/>
            <a:chExt cx="510639" cy="50961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33902" y="4369045"/>
              <a:ext cx="510639" cy="5096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160733" y="3958166"/>
            <a:ext cx="621626" cy="121193"/>
            <a:chOff x="8160733" y="3958166"/>
            <a:chExt cx="621626" cy="12119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60733" y="3958166"/>
              <a:ext cx="621626" cy="12119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200540" y="4388974"/>
            <a:ext cx="853840" cy="121193"/>
            <a:chOff x="8200540" y="4388974"/>
            <a:chExt cx="853840" cy="12119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960000">
              <a:off x="8200540" y="4388974"/>
              <a:ext cx="853840" cy="1211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504173" y="4861508"/>
            <a:ext cx="853840" cy="121193"/>
            <a:chOff x="8504173" y="4861508"/>
            <a:chExt cx="853840" cy="12119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960000">
              <a:off x="8504173" y="4861508"/>
              <a:ext cx="853840" cy="12119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948360" y="5343774"/>
            <a:ext cx="691502" cy="121193"/>
            <a:chOff x="8948360" y="5343774"/>
            <a:chExt cx="691502" cy="12119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2460000">
              <a:off x="8948360" y="5343774"/>
              <a:ext cx="691502" cy="1211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597468" y="5905511"/>
            <a:ext cx="689314" cy="121193"/>
            <a:chOff x="9597468" y="5905511"/>
            <a:chExt cx="689314" cy="12119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7760000">
              <a:off x="9597468" y="5905511"/>
              <a:ext cx="689314" cy="1211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025167" y="5815901"/>
            <a:ext cx="936853" cy="121193"/>
            <a:chOff x="9025167" y="5815901"/>
            <a:chExt cx="936853" cy="12119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2940000">
              <a:off x="9025167" y="5815901"/>
              <a:ext cx="936853" cy="1211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829978" y="5950621"/>
            <a:ext cx="512578" cy="447428"/>
            <a:chOff x="8829978" y="5950621"/>
            <a:chExt cx="512578" cy="44742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29978" y="5950621"/>
              <a:ext cx="512578" cy="44742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598212" y="5355857"/>
            <a:ext cx="1501429" cy="39476"/>
            <a:chOff x="6598212" y="5355857"/>
            <a:chExt cx="1501429" cy="3947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900000">
              <a:off x="6598212" y="5355857"/>
              <a:ext cx="1501429" cy="3947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144996" y="6185716"/>
            <a:ext cx="1899464" cy="39476"/>
            <a:chOff x="7144996" y="6185716"/>
            <a:chExt cx="1899464" cy="3947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17280000">
              <a:off x="7144996" y="6185716"/>
              <a:ext cx="1899464" cy="394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955052" y="4950264"/>
            <a:ext cx="602198" cy="574597"/>
            <a:chOff x="7955052" y="4950264"/>
            <a:chExt cx="602198" cy="57459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955052" y="4950264"/>
              <a:ext cx="602198" cy="574597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885011" y="5489732"/>
            <a:ext cx="738335" cy="28269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6620486" y="5534326"/>
            <a:ext cx="1180597" cy="1619386"/>
            <a:chOff x="6620486" y="5534326"/>
            <a:chExt cx="1180597" cy="1619386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20486" y="5534326"/>
              <a:ext cx="1180597" cy="1619386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579982" y="7176162"/>
            <a:ext cx="1295007" cy="27180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465840" y="3517389"/>
            <a:ext cx="2077416" cy="2829098"/>
            <a:chOff x="8465840" y="3517389"/>
            <a:chExt cx="2077416" cy="2829098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9781791" y="5572864"/>
              <a:ext cx="719512" cy="732510"/>
              <a:chOff x="9781791" y="5572864"/>
              <a:chExt cx="719512" cy="732510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420000">
                <a:off x="9781791" y="5572864"/>
                <a:ext cx="719512" cy="73251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8513084" y="3551236"/>
              <a:ext cx="605151" cy="812341"/>
              <a:chOff x="8513084" y="3551236"/>
              <a:chExt cx="605151" cy="812341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420000">
                <a:off x="8513084" y="3551236"/>
                <a:ext cx="605151" cy="812341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8909932" y="4288181"/>
              <a:ext cx="262423" cy="187058"/>
              <a:chOff x="8909932" y="4288181"/>
              <a:chExt cx="262423" cy="187058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-420000">
                <a:off x="8909932" y="4288181"/>
                <a:ext cx="262423" cy="187058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8936482" y="4370714"/>
              <a:ext cx="588044" cy="571966"/>
              <a:chOff x="8936482" y="4370714"/>
              <a:chExt cx="588044" cy="571966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-420000">
                <a:off x="8936482" y="4370714"/>
                <a:ext cx="588044" cy="571966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9247604" y="4787643"/>
              <a:ext cx="715016" cy="749378"/>
              <a:chOff x="9247604" y="4787643"/>
              <a:chExt cx="715016" cy="749378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-420000">
                <a:off x="9247604" y="4787643"/>
                <a:ext cx="715016" cy="749378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9852430" y="5301271"/>
              <a:ext cx="295698" cy="354949"/>
              <a:chOff x="9852430" y="5301271"/>
              <a:chExt cx="295698" cy="354949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-420000">
                <a:off x="9852430" y="5301271"/>
                <a:ext cx="295698" cy="354949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-420000">
              <a:off x="9528237" y="5109923"/>
              <a:ext cx="336690" cy="193223"/>
            </a:xfrm>
            <a:prstGeom prst="rect">
              <a:avLst/>
            </a:prstGeom>
          </p:spPr>
        </p:pic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420000">
              <a:off x="10054552" y="5866206"/>
              <a:ext cx="336680" cy="192300"/>
            </a:xfrm>
            <a:prstGeom prst="rect">
              <a:avLst/>
            </a:prstGeom>
          </p:spPr>
        </p:pic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-420000">
              <a:off x="9838934" y="5454346"/>
              <a:ext cx="336690" cy="193233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420000">
              <a:off x="9119925" y="4558998"/>
              <a:ext cx="303376" cy="193157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-420000">
              <a:off x="8995420" y="4272671"/>
              <a:ext cx="298823" cy="192366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-420000">
              <a:off x="8672978" y="3963553"/>
              <a:ext cx="303366" cy="19315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636230" y="5333381"/>
            <a:ext cx="796449" cy="464397"/>
            <a:chOff x="8636230" y="5333381"/>
            <a:chExt cx="796449" cy="464397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8636230" y="5426350"/>
              <a:ext cx="595792" cy="362858"/>
              <a:chOff x="8636230" y="5426350"/>
              <a:chExt cx="595792" cy="362858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8636230" y="5426350"/>
                <a:ext cx="595792" cy="362858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9146798" y="5380540"/>
              <a:ext cx="192636" cy="89439"/>
              <a:chOff x="9146798" y="5380540"/>
              <a:chExt cx="192636" cy="89439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 rot="2100000">
                <a:off x="9146798" y="5380540"/>
                <a:ext cx="192636" cy="89439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9240043" y="5414922"/>
              <a:ext cx="192636" cy="104944"/>
              <a:chOff x="9240043" y="5414922"/>
              <a:chExt cx="192636" cy="104944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9240043" y="5414922"/>
                <a:ext cx="192636" cy="104944"/>
              </a:xfrm>
              <a:prstGeom prst="rect">
                <a:avLst/>
              </a:prstGeom>
            </p:spPr>
          </p:pic>
        </p:grpSp>
      </p:grpSp>
      <p:grpSp>
        <p:nvGrpSpPr>
          <p:cNvPr id="1038" name="그룹 1038"/>
          <p:cNvGrpSpPr/>
          <p:nvPr/>
        </p:nvGrpSpPr>
        <p:grpSpPr>
          <a:xfrm>
            <a:off x="5061462" y="6032421"/>
            <a:ext cx="1459801" cy="1056926"/>
            <a:chOff x="5061462" y="6032421"/>
            <a:chExt cx="1459801" cy="1056926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360000">
              <a:off x="5061462" y="6032421"/>
              <a:ext cx="1459801" cy="1056926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5343810" y="7143305"/>
            <a:ext cx="977407" cy="271807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7938593" y="6384396"/>
            <a:ext cx="3213368" cy="2386723"/>
            <a:chOff x="7938593" y="6384396"/>
            <a:chExt cx="3213368" cy="2386723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 rot="-420000">
              <a:off x="7938593" y="6384396"/>
              <a:ext cx="3213368" cy="2386723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8384839" y="6787163"/>
            <a:ext cx="2245311" cy="786292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0446572" y="26928"/>
            <a:ext cx="221931" cy="23128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42" y="237429"/>
            <a:ext cx="2417818" cy="9239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9519" y="1262439"/>
            <a:ext cx="6047063" cy="2980952"/>
            <a:chOff x="689519" y="1262439"/>
            <a:chExt cx="6047063" cy="29809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9519" y="1262439"/>
              <a:ext cx="2044764" cy="2978298"/>
              <a:chOff x="689519" y="1262439"/>
              <a:chExt cx="2044764" cy="29782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9519" y="1262439"/>
                <a:ext cx="2044764" cy="297829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811780" y="1265942"/>
              <a:ext cx="1961591" cy="2971292"/>
              <a:chOff x="2811780" y="1265942"/>
              <a:chExt cx="1961591" cy="297129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11780" y="1265942"/>
                <a:ext cx="1961591" cy="297129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850868" y="1262439"/>
              <a:ext cx="1877205" cy="2978298"/>
              <a:chOff x="4850868" y="1262439"/>
              <a:chExt cx="1877205" cy="297829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50868" y="1262439"/>
                <a:ext cx="1877205" cy="297829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91561" y="4423052"/>
            <a:ext cx="6058357" cy="2980952"/>
            <a:chOff x="4391561" y="4423052"/>
            <a:chExt cx="6058357" cy="29809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91561" y="4423052"/>
              <a:ext cx="2074283" cy="2973715"/>
              <a:chOff x="4391561" y="4423052"/>
              <a:chExt cx="2074283" cy="29737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91561" y="4423052"/>
                <a:ext cx="2074283" cy="29737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45331" y="4423052"/>
              <a:ext cx="1929862" cy="2973715"/>
              <a:chOff x="6545331" y="4423052"/>
              <a:chExt cx="1929862" cy="29737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45331" y="4423052"/>
                <a:ext cx="1929862" cy="29737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54680" y="4426186"/>
              <a:ext cx="1892538" cy="2967448"/>
              <a:chOff x="8554680" y="4426186"/>
              <a:chExt cx="1892538" cy="29674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54680" y="4426186"/>
                <a:ext cx="1892538" cy="2967448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2382" y="707856"/>
            <a:ext cx="4721092" cy="38239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94419" y="1694220"/>
            <a:ext cx="3180035" cy="21815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7139" y="4692924"/>
            <a:ext cx="3180035" cy="21815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511560" y="5561212"/>
            <a:ext cx="4543810" cy="3374906"/>
            <a:chOff x="5511560" y="5561212"/>
            <a:chExt cx="4543810" cy="33749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60000">
              <a:off x="5511560" y="5561212"/>
              <a:ext cx="4543810" cy="337490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85602" y="5674739"/>
            <a:ext cx="1586320" cy="49805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59943" y="6821286"/>
            <a:ext cx="3699874" cy="69165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61829" y="6116039"/>
            <a:ext cx="3424340" cy="68142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62030" y="959973"/>
            <a:ext cx="604933" cy="604933"/>
            <a:chOff x="362030" y="959973"/>
            <a:chExt cx="604933" cy="60493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43075" y="1041019"/>
              <a:ext cx="442842" cy="442842"/>
              <a:chOff x="443075" y="1041019"/>
              <a:chExt cx="442842" cy="44284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3600000">
                <a:off x="443075" y="1041019"/>
                <a:ext cx="442842" cy="44284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0868" y="1117612"/>
              <a:ext cx="390712" cy="3290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34897" y="959973"/>
            <a:ext cx="604933" cy="604933"/>
            <a:chOff x="2634897" y="959973"/>
            <a:chExt cx="604933" cy="60493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715942" y="1041019"/>
              <a:ext cx="442842" cy="442842"/>
              <a:chOff x="2715942" y="1041019"/>
              <a:chExt cx="442842" cy="44284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3600000">
                <a:off x="2715942" y="1041019"/>
                <a:ext cx="442842" cy="44284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3739" y="1118825"/>
              <a:ext cx="422626" cy="3277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576726" y="959973"/>
            <a:ext cx="604933" cy="604933"/>
            <a:chOff x="4576726" y="959973"/>
            <a:chExt cx="604933" cy="60493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657771" y="1041019"/>
              <a:ext cx="442842" cy="442842"/>
              <a:chOff x="4657771" y="1041019"/>
              <a:chExt cx="442842" cy="44284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3600000">
                <a:off x="4657771" y="1041019"/>
                <a:ext cx="442842" cy="442842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55572" y="1118823"/>
              <a:ext cx="422997" cy="3277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136714" y="4167201"/>
            <a:ext cx="604933" cy="604933"/>
            <a:chOff x="4136714" y="4167201"/>
            <a:chExt cx="604933" cy="60493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217759" y="4248247"/>
              <a:ext cx="442842" cy="442842"/>
              <a:chOff x="4217759" y="4248247"/>
              <a:chExt cx="442842" cy="44284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3600000">
                <a:off x="4217759" y="4248247"/>
                <a:ext cx="442842" cy="442842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15558" y="4326054"/>
              <a:ext cx="427969" cy="3277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262781" y="4167201"/>
            <a:ext cx="604933" cy="604933"/>
            <a:chOff x="6262781" y="4167201"/>
            <a:chExt cx="604933" cy="60493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343827" y="4248247"/>
              <a:ext cx="442842" cy="442842"/>
              <a:chOff x="6343827" y="4248247"/>
              <a:chExt cx="442842" cy="44284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3600000">
                <a:off x="6343827" y="4248247"/>
                <a:ext cx="442842" cy="442842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41625" y="4326054"/>
              <a:ext cx="422093" cy="3277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281045" y="4167201"/>
            <a:ext cx="604933" cy="604933"/>
            <a:chOff x="8281045" y="4167201"/>
            <a:chExt cx="604933" cy="60493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8362090" y="4248247"/>
              <a:ext cx="442842" cy="442842"/>
              <a:chOff x="8362090" y="4248247"/>
              <a:chExt cx="442842" cy="44284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3600000">
                <a:off x="8362090" y="4248247"/>
                <a:ext cx="442842" cy="442842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59892" y="4326054"/>
              <a:ext cx="426217" cy="327786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446572" y="26928"/>
            <a:ext cx="216741" cy="2288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42" y="237429"/>
            <a:ext cx="2417818" cy="9239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634" y="6417161"/>
            <a:ext cx="9314513" cy="44563"/>
            <a:chOff x="690634" y="6417161"/>
            <a:chExt cx="9314513" cy="445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90634" y="6417161"/>
              <a:ext cx="9314513" cy="445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4935" y="1349997"/>
            <a:ext cx="1270482" cy="1442203"/>
            <a:chOff x="204935" y="1349997"/>
            <a:chExt cx="1270482" cy="14422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935" y="1349997"/>
              <a:ext cx="1270482" cy="14422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1765" y="4454868"/>
            <a:ext cx="944795" cy="1427543"/>
            <a:chOff x="9381765" y="4454868"/>
            <a:chExt cx="944795" cy="1427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1765" y="4454868"/>
              <a:ext cx="944795" cy="14275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487" y="2908604"/>
            <a:ext cx="2197798" cy="4414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48206" y="1356619"/>
            <a:ext cx="1213817" cy="1209193"/>
            <a:chOff x="2348206" y="1356619"/>
            <a:chExt cx="1213817" cy="12091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52831" y="1356619"/>
              <a:ext cx="1209193" cy="1209193"/>
              <a:chOff x="2352831" y="1356619"/>
              <a:chExt cx="1209193" cy="12091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52831" y="1356619"/>
                <a:ext cx="1209193" cy="120919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48206" y="1356619"/>
              <a:ext cx="1209193" cy="1209193"/>
              <a:chOff x="2348206" y="1356619"/>
              <a:chExt cx="1209193" cy="12091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48206" y="1356619"/>
                <a:ext cx="1209193" cy="120919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3191" y="2015693"/>
              <a:ext cx="976707" cy="41652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44267" y="1556782"/>
              <a:ext cx="1050208" cy="2436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43874" y="1849329"/>
            <a:ext cx="440916" cy="216647"/>
            <a:chOff x="3743874" y="1849329"/>
            <a:chExt cx="440916" cy="2166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43874" y="1849329"/>
              <a:ext cx="440916" cy="2166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45243" y="1349997"/>
            <a:ext cx="1226305" cy="1226305"/>
            <a:chOff x="2345243" y="1349997"/>
            <a:chExt cx="1226305" cy="1226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45243" y="1349997"/>
              <a:ext cx="1226305" cy="1226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91524" y="1388312"/>
            <a:ext cx="1226305" cy="1224392"/>
            <a:chOff x="4391524" y="1388312"/>
            <a:chExt cx="1226305" cy="122439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391524" y="1392977"/>
              <a:ext cx="1219727" cy="1219727"/>
              <a:chOff x="4391524" y="1392977"/>
              <a:chExt cx="1219727" cy="121972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391524" y="1392977"/>
                <a:ext cx="1219727" cy="121972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391524" y="1388312"/>
              <a:ext cx="1226305" cy="1219727"/>
              <a:chOff x="4391524" y="1388312"/>
              <a:chExt cx="1226305" cy="121972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391524" y="1388312"/>
                <a:ext cx="1226305" cy="121972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28620" y="2057793"/>
              <a:ext cx="711661" cy="38945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09202" y="1585702"/>
              <a:ext cx="936798" cy="2457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92243" y="1387373"/>
            <a:ext cx="1226305" cy="1226305"/>
            <a:chOff x="4392243" y="1387373"/>
            <a:chExt cx="1226305" cy="12263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92243" y="1387373"/>
              <a:ext cx="1226305" cy="12263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20387" y="1858013"/>
            <a:ext cx="440916" cy="216647"/>
            <a:chOff x="5820387" y="1858013"/>
            <a:chExt cx="440916" cy="21664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0387" y="1858013"/>
              <a:ext cx="440916" cy="2166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68036" y="1414884"/>
            <a:ext cx="1207257" cy="1207257"/>
            <a:chOff x="6468036" y="1414884"/>
            <a:chExt cx="1207257" cy="120725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468036" y="1414884"/>
              <a:ext cx="1207257" cy="1207257"/>
              <a:chOff x="6468036" y="1414884"/>
              <a:chExt cx="1207257" cy="120725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468036" y="1414884"/>
                <a:ext cx="1207257" cy="120725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468036" y="1414884"/>
              <a:ext cx="1207257" cy="1207257"/>
              <a:chOff x="6468036" y="1414884"/>
              <a:chExt cx="1207257" cy="120725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468036" y="1414884"/>
                <a:ext cx="1207257" cy="1207257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99113" y="2072903"/>
              <a:ext cx="705564" cy="385602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13824" y="1636789"/>
              <a:ext cx="618079" cy="20351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458513" y="1409918"/>
            <a:ext cx="1226305" cy="1226305"/>
            <a:chOff x="6458513" y="1409918"/>
            <a:chExt cx="1226305" cy="122630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58513" y="1409918"/>
              <a:ext cx="1226305" cy="122630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445077" y="5943115"/>
            <a:ext cx="2197798" cy="44149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323328" y="2674318"/>
            <a:ext cx="1226305" cy="1226305"/>
            <a:chOff x="3323328" y="2674318"/>
            <a:chExt cx="1226305" cy="122630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329572" y="2674318"/>
              <a:ext cx="1213817" cy="1209193"/>
              <a:chOff x="3329572" y="2674318"/>
              <a:chExt cx="1213817" cy="120919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3334196" y="2674318"/>
                <a:ext cx="1209193" cy="1209193"/>
                <a:chOff x="3334196" y="2674318"/>
                <a:chExt cx="1209193" cy="1209193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3334196" y="2674318"/>
                  <a:ext cx="1209193" cy="1209193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3329572" y="2674318"/>
                <a:ext cx="1209193" cy="1209193"/>
                <a:chOff x="3329572" y="2674318"/>
                <a:chExt cx="1209193" cy="1209193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3329572" y="2674318"/>
                  <a:ext cx="1209193" cy="1209193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465484" y="3347433"/>
                <a:ext cx="884298" cy="386345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562069" y="2882637"/>
                <a:ext cx="697408" cy="24365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323328" y="2674318"/>
              <a:ext cx="1226305" cy="1226305"/>
              <a:chOff x="3323328" y="2674318"/>
              <a:chExt cx="1226305" cy="122630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3323328" y="2674318"/>
                <a:ext cx="1226305" cy="122630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4784219" y="3179147"/>
            <a:ext cx="440916" cy="216647"/>
            <a:chOff x="4784219" y="3179147"/>
            <a:chExt cx="440916" cy="21664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84219" y="3179147"/>
              <a:ext cx="440916" cy="21664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437216" y="2693366"/>
            <a:ext cx="1226305" cy="1226305"/>
            <a:chOff x="5437216" y="2693366"/>
            <a:chExt cx="1226305" cy="122630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5442928" y="2693366"/>
              <a:ext cx="1214882" cy="1210253"/>
              <a:chOff x="5442928" y="2693366"/>
              <a:chExt cx="1214882" cy="1210253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447556" y="2693366"/>
                <a:ext cx="1210253" cy="1210253"/>
                <a:chOff x="5447556" y="2693366"/>
                <a:chExt cx="1210253" cy="1210253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5447556" y="2693366"/>
                  <a:ext cx="1210253" cy="1210253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442928" y="2693366"/>
                <a:ext cx="1210253" cy="1210253"/>
                <a:chOff x="5442928" y="2693366"/>
                <a:chExt cx="1210253" cy="1210253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5442928" y="2693366"/>
                  <a:ext cx="1210253" cy="1210253"/>
                </a:xfrm>
                <a:prstGeom prst="rect">
                  <a:avLst/>
                </a:prstGeom>
              </p:spPr>
            </p:pic>
          </p:grpSp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5574635" y="3367071"/>
                <a:ext cx="753633" cy="386547"/>
              </a:xfrm>
              <a:prstGeom prst="rect">
                <a:avLst/>
              </a:prstGeom>
            </p:spPr>
          </p:pic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5671305" y="2908321"/>
                <a:ext cx="619392" cy="204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5437216" y="2693366"/>
              <a:ext cx="1226305" cy="1226305"/>
              <a:chOff x="5437216" y="2693366"/>
              <a:chExt cx="1226305" cy="1226305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437216" y="2693366"/>
                <a:ext cx="1226305" cy="1226305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6908324" y="3188671"/>
            <a:ext cx="440916" cy="216647"/>
            <a:chOff x="6908324" y="3188671"/>
            <a:chExt cx="440916" cy="216647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08324" y="3188671"/>
              <a:ext cx="440916" cy="21664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589580" y="2702889"/>
            <a:ext cx="1226305" cy="1226305"/>
            <a:chOff x="7589580" y="2702889"/>
            <a:chExt cx="1226305" cy="122630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7589580" y="2702889"/>
              <a:ext cx="1219493" cy="1214847"/>
              <a:chOff x="7589580" y="2702889"/>
              <a:chExt cx="1219493" cy="1214847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7594226" y="2702889"/>
                <a:ext cx="1214847" cy="1214847"/>
                <a:chOff x="7594226" y="2702889"/>
                <a:chExt cx="1214847" cy="1214847"/>
              </a:xfrm>
            </p:grpSpPr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7594226" y="2702889"/>
                  <a:ext cx="1214847" cy="1214847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7589580" y="2702889"/>
                <a:ext cx="1214847" cy="1214847"/>
                <a:chOff x="7589580" y="2702889"/>
                <a:chExt cx="1214847" cy="1214847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7589580" y="2702889"/>
                  <a:ext cx="1214847" cy="1214847"/>
                </a:xfrm>
                <a:prstGeom prst="rect">
                  <a:avLst/>
                </a:prstGeom>
              </p:spPr>
            </p:pic>
          </p:grpSp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7669524" y="3379151"/>
                <a:ext cx="935328" cy="388147"/>
              </a:xfrm>
              <a:prstGeom prst="rect">
                <a:avLst/>
              </a:prstGeom>
            </p:spPr>
          </p:pic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7828923" y="2923695"/>
                <a:ext cx="752387" cy="244806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7589580" y="2702889"/>
              <a:ext cx="1226305" cy="1226305"/>
              <a:chOff x="7589580" y="2702889"/>
              <a:chExt cx="1226305" cy="1226305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7589580" y="2702889"/>
                <a:ext cx="1226305" cy="1226305"/>
              </a:xfrm>
              <a:prstGeom prst="rect">
                <a:avLst/>
              </a:prstGeom>
            </p:spPr>
          </p:pic>
        </p:grpSp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285233" y="6757715"/>
            <a:ext cx="6105996" cy="458825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4435334" y="698332"/>
            <a:ext cx="5692082" cy="369454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4529892" y="4794474"/>
            <a:ext cx="1087937" cy="1087937"/>
            <a:chOff x="4529892" y="4794474"/>
            <a:chExt cx="1087937" cy="108793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4529892" y="4794474"/>
              <a:ext cx="1087937" cy="1087937"/>
              <a:chOff x="4529892" y="4794474"/>
              <a:chExt cx="1087937" cy="1087937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4529892" y="4794474"/>
                <a:ext cx="1087937" cy="1087937"/>
              </a:xfrm>
              <a:prstGeom prst="rect">
                <a:avLst/>
              </a:prstGeom>
            </p:spPr>
          </p:pic>
        </p:grpSp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73816" y="5469281"/>
              <a:ext cx="763917" cy="386221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145226" y="4824640"/>
            <a:ext cx="1060136" cy="1057771"/>
            <a:chOff x="7145226" y="4824640"/>
            <a:chExt cx="1060136" cy="1057771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7145226" y="4824640"/>
              <a:ext cx="1060136" cy="1057771"/>
              <a:chOff x="7145226" y="4824640"/>
              <a:chExt cx="1060136" cy="1057771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7145226" y="4824640"/>
                <a:ext cx="1060136" cy="1057771"/>
              </a:xfrm>
              <a:prstGeom prst="rect">
                <a:avLst/>
              </a:prstGeom>
            </p:spPr>
          </p:pic>
        </p:grpSp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335384" y="5455927"/>
              <a:ext cx="604750" cy="385512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204935" y="4116078"/>
            <a:ext cx="2933837" cy="5159207"/>
            <a:chOff x="204935" y="4116078"/>
            <a:chExt cx="2933837" cy="5159207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204935" y="4116078"/>
              <a:ext cx="2933837" cy="4954758"/>
              <a:chOff x="204935" y="4116078"/>
              <a:chExt cx="2933837" cy="4954758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204935" y="4116078"/>
                <a:ext cx="2933837" cy="4954758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345245" y="4738142"/>
              <a:ext cx="2665575" cy="4537143"/>
              <a:chOff x="345245" y="4738142"/>
              <a:chExt cx="2665575" cy="4537143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345245" y="4738142"/>
                <a:ext cx="2665575" cy="4537143"/>
              </a:xfrm>
              <a:prstGeom prst="rect">
                <a:avLst/>
              </a:prstGeom>
            </p:spPr>
          </p:pic>
        </p:grpSp>
      </p:grpSp>
      <p:grpSp>
        <p:nvGrpSpPr>
          <p:cNvPr id="1043" name="그룹 1043"/>
          <p:cNvGrpSpPr/>
          <p:nvPr/>
        </p:nvGrpSpPr>
        <p:grpSpPr>
          <a:xfrm>
            <a:off x="5849769" y="4794474"/>
            <a:ext cx="1215638" cy="1087937"/>
            <a:chOff x="5849769" y="4794474"/>
            <a:chExt cx="1215638" cy="1087937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5849769" y="4794474"/>
              <a:ext cx="1087937" cy="1087937"/>
              <a:chOff x="5849769" y="4794474"/>
              <a:chExt cx="1087937" cy="1087937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5849769" y="4794474"/>
                <a:ext cx="1087937" cy="1087937"/>
              </a:xfrm>
              <a:prstGeom prst="rect">
                <a:avLst/>
              </a:prstGeom>
            </p:spPr>
          </p:pic>
        </p:grpSp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21394" y="5520954"/>
              <a:ext cx="933402" cy="386212"/>
            </a:xfrm>
            <a:prstGeom prst="rect">
              <a:avLst/>
            </a:prstGeom>
          </p:spPr>
        </p:pic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302464" y="4596591"/>
            <a:ext cx="2531350" cy="340473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335392" y="5138217"/>
            <a:ext cx="1341218" cy="563849"/>
            <a:chOff x="335392" y="5138217"/>
            <a:chExt cx="1341218" cy="563849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35392" y="5138217"/>
              <a:ext cx="1341218" cy="563849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657540" y="5159116"/>
            <a:ext cx="1346823" cy="572333"/>
            <a:chOff x="1657540" y="5159116"/>
            <a:chExt cx="1346823" cy="572333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57540" y="5159116"/>
              <a:ext cx="1346823" cy="572333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335392" y="6070460"/>
            <a:ext cx="1338807" cy="598867"/>
            <a:chOff x="335392" y="6070460"/>
            <a:chExt cx="1338807" cy="598867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35392" y="6070460"/>
              <a:ext cx="1338807" cy="598867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671854" y="6066968"/>
            <a:ext cx="1338966" cy="615481"/>
            <a:chOff x="1671854" y="6066968"/>
            <a:chExt cx="1338966" cy="615481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71854" y="6066968"/>
              <a:ext cx="1338966" cy="615481"/>
            </a:xfrm>
            <a:prstGeom prst="rect">
              <a:avLst/>
            </a:prstGeom>
          </p:spPr>
        </p:pic>
      </p:grpSp>
      <p:pic>
        <p:nvPicPr>
          <p:cNvPr id="154" name="Object 153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339201" y="4997210"/>
            <a:ext cx="2415303" cy="201903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385438" y="5916915"/>
            <a:ext cx="2602103" cy="201903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329678" y="6866410"/>
            <a:ext cx="2570903" cy="201903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325868" y="7055604"/>
            <a:ext cx="1390500" cy="506301"/>
            <a:chOff x="325868" y="7055604"/>
            <a:chExt cx="1390500" cy="50630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25868" y="7055604"/>
              <a:ext cx="1390500" cy="506301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723454" y="7036557"/>
            <a:ext cx="1287366" cy="525348"/>
            <a:chOff x="1723454" y="7036557"/>
            <a:chExt cx="1287366" cy="52534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723454" y="7036557"/>
              <a:ext cx="1287366" cy="525348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3630780" y="5129898"/>
            <a:ext cx="896480" cy="405290"/>
            <a:chOff x="3630780" y="5129898"/>
            <a:chExt cx="896480" cy="405290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 rot="10980000">
              <a:off x="3630780" y="5129898"/>
              <a:ext cx="896480" cy="405290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4700808" y="4098793"/>
            <a:ext cx="464944" cy="805433"/>
            <a:chOff x="4700808" y="4098793"/>
            <a:chExt cx="464944" cy="805433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 rot="15960000">
              <a:off x="4700808" y="4098793"/>
              <a:ext cx="464944" cy="805433"/>
            </a:xfrm>
            <a:prstGeom prst="rect">
              <a:avLst/>
            </a:prstGeom>
          </p:spPr>
        </p:pic>
      </p:grpSp>
      <p:pic>
        <p:nvPicPr>
          <p:cNvPr id="169" name="Object 168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3738897" y="5193402"/>
            <a:ext cx="661731" cy="261731"/>
          </a:xfrm>
          <a:prstGeom prst="rect">
            <a:avLst/>
          </a:prstGeom>
        </p:spPr>
      </p:pic>
      <p:pic>
        <p:nvPicPr>
          <p:cNvPr id="170" name="Object 169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4608912" y="4359362"/>
            <a:ext cx="705426" cy="258683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7718105" y="4066843"/>
            <a:ext cx="464944" cy="805433"/>
            <a:chOff x="7718105" y="4066843"/>
            <a:chExt cx="464944" cy="805433"/>
          </a:xfrm>
        </p:grpSpPr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 rot="15960000">
              <a:off x="7718105" y="4066843"/>
              <a:ext cx="464944" cy="805433"/>
            </a:xfrm>
            <a:prstGeom prst="rect">
              <a:avLst/>
            </a:prstGeom>
          </p:spPr>
        </p:pic>
      </p:grpSp>
      <p:pic>
        <p:nvPicPr>
          <p:cNvPr id="174" name="Object 173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7626209" y="4327412"/>
            <a:ext cx="705426" cy="258683"/>
          </a:xfrm>
          <a:prstGeom prst="rect">
            <a:avLst/>
          </a:prstGeom>
        </p:spPr>
      </p:pic>
      <p:grpSp>
        <p:nvGrpSpPr>
          <p:cNvPr id="1054" name="그룹 1054"/>
          <p:cNvGrpSpPr/>
          <p:nvPr/>
        </p:nvGrpSpPr>
        <p:grpSpPr>
          <a:xfrm>
            <a:off x="7081656" y="5934781"/>
            <a:ext cx="896480" cy="405290"/>
            <a:chOff x="7081656" y="5934781"/>
            <a:chExt cx="896480" cy="405290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 rot="10980000">
              <a:off x="7081656" y="5934781"/>
              <a:ext cx="896480" cy="405290"/>
            </a:xfrm>
            <a:prstGeom prst="rect">
              <a:avLst/>
            </a:prstGeom>
          </p:spPr>
        </p:pic>
      </p:grpSp>
      <p:pic>
        <p:nvPicPr>
          <p:cNvPr id="178" name="Object 177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7189774" y="5998285"/>
            <a:ext cx="661731" cy="261731"/>
          </a:xfrm>
          <a:prstGeom prst="rect">
            <a:avLst/>
          </a:prstGeom>
        </p:spPr>
      </p:pic>
      <p:grpSp>
        <p:nvGrpSpPr>
          <p:cNvPr id="1055" name="그룹 1055"/>
          <p:cNvGrpSpPr/>
          <p:nvPr/>
        </p:nvGrpSpPr>
        <p:grpSpPr>
          <a:xfrm>
            <a:off x="6394236" y="3698139"/>
            <a:ext cx="474677" cy="1524233"/>
            <a:chOff x="6394236" y="3698139"/>
            <a:chExt cx="474677" cy="1524233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 rot="-5340000">
              <a:off x="6394236" y="3698139"/>
              <a:ext cx="474677" cy="1524233"/>
            </a:xfrm>
            <a:prstGeom prst="rect">
              <a:avLst/>
            </a:prstGeom>
          </p:spPr>
        </p:pic>
      </p:grpSp>
      <p:pic>
        <p:nvPicPr>
          <p:cNvPr id="182" name="Object 181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5941798" y="4316776"/>
            <a:ext cx="1450636" cy="259141"/>
          </a:xfrm>
          <a:prstGeom prst="rect">
            <a:avLst/>
          </a:prstGeom>
        </p:spPr>
      </p:pic>
      <p:pic>
        <p:nvPicPr>
          <p:cNvPr id="183" name="Object 182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10446572" y="27722"/>
            <a:ext cx="223112" cy="2155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966" y="239821"/>
            <a:ext cx="5457503" cy="9377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480" y="2475744"/>
            <a:ext cx="4615362" cy="4615362"/>
            <a:chOff x="683480" y="2475744"/>
            <a:chExt cx="4615362" cy="46153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60000">
              <a:off x="683480" y="2475744"/>
              <a:ext cx="4615362" cy="46153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960" y="3308964"/>
            <a:ext cx="3613460" cy="3613460"/>
            <a:chOff x="1553960" y="3308964"/>
            <a:chExt cx="3613460" cy="3613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553960" y="3308964"/>
              <a:ext cx="3613460" cy="3613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2932" y="2945321"/>
            <a:ext cx="1972705" cy="3734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3347" y="2677852"/>
            <a:ext cx="3309396" cy="422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10507" y="5782530"/>
            <a:ext cx="888251" cy="284165"/>
            <a:chOff x="4710507" y="5782530"/>
            <a:chExt cx="888251" cy="2841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0507" y="5782530"/>
              <a:ext cx="888251" cy="2841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80118" y="4315220"/>
            <a:ext cx="618640" cy="284165"/>
            <a:chOff x="4980118" y="4315220"/>
            <a:chExt cx="618640" cy="2841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0118" y="4315220"/>
              <a:ext cx="618640" cy="284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64799" y="2850697"/>
            <a:ext cx="1333959" cy="284165"/>
            <a:chOff x="4264799" y="2850697"/>
            <a:chExt cx="1333959" cy="2841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4799" y="2850697"/>
              <a:ext cx="1333959" cy="2841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01926" y="4247585"/>
            <a:ext cx="2507997" cy="2507997"/>
            <a:chOff x="2501926" y="4247585"/>
            <a:chExt cx="2507997" cy="25079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20000">
              <a:off x="2501926" y="4247585"/>
              <a:ext cx="2507997" cy="250799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5358" y="5306809"/>
            <a:ext cx="1830415" cy="4225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88368" y="2834015"/>
            <a:ext cx="570635" cy="570635"/>
            <a:chOff x="5388368" y="2834015"/>
            <a:chExt cx="570635" cy="5706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464818" y="2910466"/>
              <a:ext cx="417734" cy="417734"/>
              <a:chOff x="5464818" y="2910466"/>
              <a:chExt cx="417734" cy="41773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600000">
                <a:off x="5464818" y="2910466"/>
                <a:ext cx="417734" cy="41773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2732" y="2972208"/>
              <a:ext cx="361344" cy="32120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97597" y="4451222"/>
            <a:ext cx="2973867" cy="3602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88368" y="4322862"/>
            <a:ext cx="570635" cy="570635"/>
            <a:chOff x="5388368" y="4322862"/>
            <a:chExt cx="570635" cy="5706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64818" y="4399313"/>
              <a:ext cx="417734" cy="417734"/>
              <a:chOff x="5464818" y="4399313"/>
              <a:chExt cx="417734" cy="41773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600000">
                <a:off x="5464818" y="4399313"/>
                <a:ext cx="417734" cy="41773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62706" y="4461055"/>
              <a:ext cx="349296" cy="3158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88368" y="5782530"/>
            <a:ext cx="570635" cy="570635"/>
            <a:chOff x="5388368" y="5782530"/>
            <a:chExt cx="570635" cy="57063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464818" y="5858981"/>
              <a:ext cx="417734" cy="417734"/>
              <a:chOff x="5464818" y="5858981"/>
              <a:chExt cx="417734" cy="41773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3600000">
                <a:off x="5464818" y="5858981"/>
                <a:ext cx="417734" cy="41773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62706" y="5920726"/>
              <a:ext cx="358563" cy="30440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4591" y="1267195"/>
            <a:ext cx="9205597" cy="79538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12288" y="5892974"/>
            <a:ext cx="1495629" cy="37340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15356" y="6247540"/>
            <a:ext cx="3309273" cy="55187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25487" y="3846640"/>
            <a:ext cx="2909987" cy="44289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117515" y="4788734"/>
            <a:ext cx="2002826" cy="34125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128665" y="5078412"/>
            <a:ext cx="3676359" cy="55568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980696" y="3299820"/>
            <a:ext cx="3758340" cy="55187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446572" y="20579"/>
            <a:ext cx="221579" cy="2288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04" y="0"/>
            <a:ext cx="10806647" cy="7561905"/>
            <a:chOff x="-55704" y="0"/>
            <a:chExt cx="10806647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0"/>
              <a:ext cx="10806647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65025" y="1261747"/>
            <a:ext cx="728801" cy="555274"/>
            <a:chOff x="6665025" y="1261747"/>
            <a:chExt cx="728801" cy="5552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5025" y="1261747"/>
              <a:ext cx="728801" cy="555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1412" y="1156353"/>
            <a:ext cx="867131" cy="660668"/>
            <a:chOff x="3301412" y="1156353"/>
            <a:chExt cx="867131" cy="6606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1412" y="1156353"/>
              <a:ext cx="867131" cy="6606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1535" y="1567758"/>
            <a:ext cx="395673" cy="249263"/>
            <a:chOff x="6461535" y="1567758"/>
            <a:chExt cx="395673" cy="249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1535" y="1567758"/>
              <a:ext cx="395673" cy="2492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67726" y="359958"/>
            <a:ext cx="2502099" cy="17288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10184" y="7125262"/>
            <a:ext cx="10809524" cy="438095"/>
            <a:chOff x="-110184" y="7125262"/>
            <a:chExt cx="10809524" cy="4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0184" y="7125262"/>
              <a:ext cx="10805423" cy="436643"/>
              <a:chOff x="-110184" y="7125262"/>
              <a:chExt cx="10805423" cy="4366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0184" y="7125262"/>
                <a:ext cx="10805423" cy="4366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97943" y="7129618"/>
              <a:ext cx="1352922" cy="104526"/>
              <a:chOff x="5897943" y="7129618"/>
              <a:chExt cx="1352922" cy="1045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97943" y="7129618"/>
                <a:ext cx="1352922" cy="1045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211342" y="5205487"/>
            <a:ext cx="2163704" cy="1211674"/>
            <a:chOff x="8211342" y="5205487"/>
            <a:chExt cx="2163704" cy="12116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1342" y="5205487"/>
              <a:ext cx="2163704" cy="12116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5457" y="3638095"/>
            <a:ext cx="1228681" cy="532428"/>
            <a:chOff x="-35457" y="3638095"/>
            <a:chExt cx="1228681" cy="5324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5457" y="3638095"/>
              <a:ext cx="1228681" cy="5324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23800" y="5826016"/>
            <a:ext cx="555157" cy="299286"/>
            <a:chOff x="4223800" y="5826016"/>
            <a:chExt cx="555157" cy="299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3800" y="5826016"/>
              <a:ext cx="555157" cy="299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35" y="5492331"/>
            <a:ext cx="2524511" cy="1573246"/>
            <a:chOff x="10335" y="5492331"/>
            <a:chExt cx="2524511" cy="15732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5" y="5492331"/>
              <a:ext cx="2524511" cy="15732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49031" y="2122183"/>
            <a:ext cx="4213168" cy="4447857"/>
            <a:chOff x="3149031" y="2122183"/>
            <a:chExt cx="4213168" cy="4447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9031" y="2122183"/>
              <a:ext cx="4213168" cy="4447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15124" y="2486462"/>
            <a:ext cx="440033" cy="3525739"/>
            <a:chOff x="3415124" y="2486462"/>
            <a:chExt cx="440033" cy="35257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80924" y="2429068"/>
              <a:ext cx="480042" cy="64976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57730" y="3164662"/>
              <a:ext cx="561146" cy="64976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0924" y="3900257"/>
              <a:ext cx="563442" cy="65435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80924" y="4635851"/>
              <a:ext cx="561527" cy="64976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80924" y="5421046"/>
              <a:ext cx="554270" cy="65397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17514" y="2486971"/>
            <a:ext cx="2280398" cy="59509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17517" y="3220393"/>
            <a:ext cx="3321122" cy="59509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917517" y="3953822"/>
            <a:ext cx="1869731" cy="58820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21554" y="4700801"/>
            <a:ext cx="3013348" cy="53622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917517" y="5439717"/>
            <a:ext cx="1494522" cy="5882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028335" y="1925170"/>
            <a:ext cx="584980" cy="405131"/>
            <a:chOff x="5028335" y="1925170"/>
            <a:chExt cx="584980" cy="4051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7320000">
              <a:off x="5028335" y="1925170"/>
              <a:ext cx="584980" cy="405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B8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634" y="6417161"/>
            <a:ext cx="9314513" cy="44563"/>
            <a:chOff x="690634" y="6417161"/>
            <a:chExt cx="9314513" cy="445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90634" y="6417161"/>
              <a:ext cx="9314513" cy="445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0694" y="5988432"/>
            <a:ext cx="3472939" cy="2805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1170" y="5769328"/>
            <a:ext cx="3472939" cy="268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10184" y="7125262"/>
            <a:ext cx="10809524" cy="438095"/>
            <a:chOff x="-110184" y="7125262"/>
            <a:chExt cx="10809524" cy="4380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110184" y="7125262"/>
              <a:ext cx="10805423" cy="436643"/>
              <a:chOff x="-110184" y="7125262"/>
              <a:chExt cx="10805423" cy="4366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0184" y="7125262"/>
                <a:ext cx="10805423" cy="4366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897943" y="7129618"/>
              <a:ext cx="1352922" cy="104526"/>
              <a:chOff x="5897943" y="7129618"/>
              <a:chExt cx="1352922" cy="1045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97943" y="7129618"/>
                <a:ext cx="1352922" cy="10452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48715" y="2700027"/>
            <a:ext cx="6345957" cy="1367405"/>
            <a:chOff x="948715" y="2700027"/>
            <a:chExt cx="6345957" cy="13674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619" y="2867767"/>
              <a:ext cx="3898967" cy="128367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6407" y="2667719"/>
              <a:ext cx="1867270" cy="36526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601134" y="3244742"/>
              <a:ext cx="1228681" cy="532428"/>
              <a:chOff x="4601134" y="3244742"/>
              <a:chExt cx="1228681" cy="53242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601134" y="3244742"/>
                <a:ext cx="1228681" cy="53242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966" y="239393"/>
            <a:ext cx="5858560" cy="9353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949" y="2054810"/>
            <a:ext cx="9392369" cy="42679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04" y="0"/>
            <a:ext cx="10806647" cy="7561905"/>
            <a:chOff x="-55704" y="0"/>
            <a:chExt cx="10806647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0"/>
              <a:ext cx="10806647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8069" y="3159012"/>
            <a:ext cx="728801" cy="555274"/>
            <a:chOff x="8428069" y="3159012"/>
            <a:chExt cx="728801" cy="5552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8069" y="3159012"/>
              <a:ext cx="728801" cy="555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321" y="3091713"/>
            <a:ext cx="867131" cy="660668"/>
            <a:chOff x="1270321" y="3091713"/>
            <a:chExt cx="867131" cy="6606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321" y="3091713"/>
              <a:ext cx="867131" cy="6606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4578" y="3465022"/>
            <a:ext cx="395673" cy="249263"/>
            <a:chOff x="8224578" y="3465022"/>
            <a:chExt cx="395673" cy="249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4578" y="3465022"/>
              <a:ext cx="395673" cy="2492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6027" y="2679241"/>
            <a:ext cx="6224606" cy="15081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10184" y="7125262"/>
            <a:ext cx="10809524" cy="438095"/>
            <a:chOff x="-110184" y="7125262"/>
            <a:chExt cx="10809524" cy="4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0184" y="7125262"/>
              <a:ext cx="10805423" cy="436643"/>
              <a:chOff x="-110184" y="7125262"/>
              <a:chExt cx="10805423" cy="4366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0184" y="7125262"/>
                <a:ext cx="10805423" cy="4366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97943" y="7129618"/>
              <a:ext cx="1352922" cy="104526"/>
              <a:chOff x="5897943" y="7129618"/>
              <a:chExt cx="1352922" cy="1045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97943" y="7129618"/>
                <a:ext cx="1352922" cy="1045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211342" y="5205487"/>
            <a:ext cx="2163704" cy="1211674"/>
            <a:chOff x="8211342" y="5205487"/>
            <a:chExt cx="2163704" cy="12116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1342" y="5205487"/>
              <a:ext cx="2163704" cy="12116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5457" y="3638095"/>
            <a:ext cx="1228681" cy="532428"/>
            <a:chOff x="-35457" y="3638095"/>
            <a:chExt cx="1228681" cy="5324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5457" y="3638095"/>
              <a:ext cx="1228681" cy="5324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76181" y="5826016"/>
            <a:ext cx="555157" cy="299286"/>
            <a:chOff x="4376181" y="5826016"/>
            <a:chExt cx="555157" cy="299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6181" y="5826016"/>
              <a:ext cx="555157" cy="299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35" y="5492331"/>
            <a:ext cx="2524511" cy="1573246"/>
            <a:chOff x="10335" y="5492331"/>
            <a:chExt cx="2524511" cy="15732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5" y="5492331"/>
              <a:ext cx="2524511" cy="1573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23274" y="2844318"/>
            <a:ext cx="4677241" cy="2617309"/>
            <a:chOff x="5623274" y="2844318"/>
            <a:chExt cx="4677241" cy="26173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3274" y="2844318"/>
              <a:ext cx="4677241" cy="26173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891" y="222735"/>
            <a:ext cx="3642189" cy="941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0634" y="6417161"/>
            <a:ext cx="9314513" cy="44563"/>
            <a:chOff x="690634" y="6417161"/>
            <a:chExt cx="9314513" cy="445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90634" y="6417161"/>
              <a:ext cx="9314513" cy="4456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170" y="1570968"/>
            <a:ext cx="2341948" cy="4783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3329" y="1508607"/>
            <a:ext cx="604933" cy="604933"/>
            <a:chOff x="613329" y="1508607"/>
            <a:chExt cx="604933" cy="604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4375" y="1589653"/>
              <a:ext cx="442842" cy="442842"/>
              <a:chOff x="694375" y="1589653"/>
              <a:chExt cx="442842" cy="44284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3600000">
                <a:off x="694375" y="1589653"/>
                <a:ext cx="442842" cy="44284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168" y="1666246"/>
              <a:ext cx="390702" cy="3290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3874" y="2606319"/>
            <a:ext cx="3987277" cy="2855308"/>
            <a:chOff x="653874" y="2606319"/>
            <a:chExt cx="3987277" cy="28553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874" y="2606319"/>
              <a:ext cx="3987277" cy="28553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5234" y="2119642"/>
            <a:ext cx="3804655" cy="182963"/>
            <a:chOff x="775234" y="2119642"/>
            <a:chExt cx="3804655" cy="1829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234" y="2119642"/>
              <a:ext cx="3804655" cy="1829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78235" y="2119642"/>
            <a:ext cx="3769907" cy="182963"/>
            <a:chOff x="5978235" y="2119642"/>
            <a:chExt cx="3769907" cy="1829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8235" y="2119642"/>
              <a:ext cx="3769907" cy="18296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0627" y="5801535"/>
            <a:ext cx="2800642" cy="3731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2828" y="5324388"/>
            <a:ext cx="2541419" cy="274479"/>
            <a:chOff x="1562828" y="5324388"/>
            <a:chExt cx="2541419" cy="27447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997177" y="5324388"/>
              <a:ext cx="1755518" cy="274479"/>
              <a:chOff x="1997177" y="5324388"/>
              <a:chExt cx="1755518" cy="27447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97177" y="5324388"/>
                <a:ext cx="1755518" cy="27447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62828" y="5376775"/>
              <a:ext cx="857345" cy="209072"/>
              <a:chOff x="1562828" y="5376775"/>
              <a:chExt cx="857345" cy="20907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562828" y="5479819"/>
                <a:ext cx="508816" cy="39185"/>
                <a:chOff x="1562828" y="5479819"/>
                <a:chExt cx="508816" cy="391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562828" y="5479819"/>
                  <a:ext cx="508816" cy="39185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17801" y="5354494"/>
                <a:ext cx="308453" cy="24910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89221" y="5382230"/>
              <a:ext cx="1515026" cy="209072"/>
              <a:chOff x="2589221" y="5382230"/>
              <a:chExt cx="1515026" cy="209072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2589221" y="5476348"/>
                <a:ext cx="508816" cy="39185"/>
                <a:chOff x="2589221" y="5476348"/>
                <a:chExt cx="508816" cy="3918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589221" y="5476348"/>
                  <a:ext cx="508816" cy="39185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148696" y="5359949"/>
                <a:ext cx="925958" cy="249106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1037" y="2463463"/>
            <a:ext cx="4063731" cy="36862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933962" y="1539890"/>
            <a:ext cx="542368" cy="542368"/>
            <a:chOff x="5933962" y="1539890"/>
            <a:chExt cx="542368" cy="54236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983725" y="1589653"/>
              <a:ext cx="442842" cy="442842"/>
              <a:chOff x="5983725" y="1589653"/>
              <a:chExt cx="442842" cy="44284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4500000">
                <a:off x="5983725" y="1589653"/>
                <a:ext cx="442842" cy="44284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2547" y="1666247"/>
              <a:ext cx="381607" cy="32636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34880" y="1552050"/>
            <a:ext cx="2351015" cy="49445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08483" y="5678130"/>
            <a:ext cx="3695584" cy="6256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754734" y="3525586"/>
            <a:ext cx="993408" cy="1254774"/>
            <a:chOff x="8754734" y="3525586"/>
            <a:chExt cx="993408" cy="125477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54734" y="3525586"/>
              <a:ext cx="993408" cy="125477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49667" y="2449658"/>
            <a:ext cx="3306816" cy="34284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11409" y="3752382"/>
            <a:ext cx="1531588" cy="32407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22516" y="6769621"/>
            <a:ext cx="9386167" cy="49449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446572" y="39626"/>
            <a:ext cx="147551" cy="2312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634" y="6417161"/>
            <a:ext cx="9314513" cy="44563"/>
            <a:chOff x="690634" y="6417161"/>
            <a:chExt cx="9314513" cy="445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90634" y="6417161"/>
              <a:ext cx="9314513" cy="445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173" y="1575782"/>
            <a:ext cx="2113567" cy="4734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3329" y="1508607"/>
            <a:ext cx="604933" cy="604933"/>
            <a:chOff x="613329" y="1508607"/>
            <a:chExt cx="604933" cy="6049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4375" y="1589653"/>
              <a:ext cx="442842" cy="442842"/>
              <a:chOff x="694375" y="1589653"/>
              <a:chExt cx="442842" cy="44284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600000">
                <a:off x="694375" y="1589653"/>
                <a:ext cx="442842" cy="44284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168" y="1667454"/>
              <a:ext cx="422997" cy="327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234" y="2119642"/>
            <a:ext cx="3804655" cy="182963"/>
            <a:chOff x="775234" y="2119642"/>
            <a:chExt cx="3804655" cy="1829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234" y="2119642"/>
              <a:ext cx="3804655" cy="1829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78235" y="2119642"/>
            <a:ext cx="3769907" cy="182963"/>
            <a:chOff x="5978235" y="2119642"/>
            <a:chExt cx="3769907" cy="1829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8235" y="2119642"/>
              <a:ext cx="3769907" cy="18296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4358" y="5693178"/>
            <a:ext cx="3934242" cy="6280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0977" y="2438703"/>
            <a:ext cx="3146969" cy="3404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3962" y="1539890"/>
            <a:ext cx="542368" cy="542368"/>
            <a:chOff x="5933962" y="1539890"/>
            <a:chExt cx="542368" cy="54236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983725" y="1589653"/>
              <a:ext cx="442842" cy="442842"/>
              <a:chOff x="5983725" y="1589653"/>
              <a:chExt cx="442842" cy="44284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4500000">
                <a:off x="5983725" y="1589653"/>
                <a:ext cx="442842" cy="44284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22549" y="1664768"/>
              <a:ext cx="386864" cy="3277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34877" y="1575773"/>
            <a:ext cx="2640872" cy="4706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20092" y="5832164"/>
            <a:ext cx="3744032" cy="37314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85843" y="5353048"/>
            <a:ext cx="2073377" cy="21420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6288" y="2860363"/>
            <a:ext cx="3946766" cy="2462792"/>
            <a:chOff x="746288" y="2860363"/>
            <a:chExt cx="3946766" cy="24627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288" y="2860363"/>
              <a:ext cx="3946766" cy="24627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15569" y="2863036"/>
            <a:ext cx="3485934" cy="2745173"/>
            <a:chOff x="6115569" y="2863036"/>
            <a:chExt cx="3485934" cy="27451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15569" y="2863036"/>
              <a:ext cx="3485934" cy="27451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6200" y="2442108"/>
            <a:ext cx="1403270" cy="1585616"/>
            <a:chOff x="7096200" y="2442108"/>
            <a:chExt cx="1403270" cy="15856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96200" y="2442108"/>
              <a:ext cx="1403270" cy="15856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92017" y="4717712"/>
            <a:ext cx="705818" cy="687102"/>
            <a:chOff x="7092017" y="4717712"/>
            <a:chExt cx="705818" cy="6871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92017" y="4717712"/>
              <a:ext cx="705818" cy="6871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48391" y="2732444"/>
            <a:ext cx="859604" cy="859604"/>
            <a:chOff x="8348391" y="2732444"/>
            <a:chExt cx="859604" cy="8596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48391" y="2732444"/>
              <a:ext cx="859604" cy="8596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32727" y="4027724"/>
            <a:ext cx="1014669" cy="1033539"/>
            <a:chOff x="8032727" y="4027724"/>
            <a:chExt cx="1014669" cy="103353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2727" y="4027724"/>
              <a:ext cx="1014669" cy="103353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2516" y="6769620"/>
            <a:ext cx="9376291" cy="49449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1891" y="222735"/>
            <a:ext cx="3642189" cy="94142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446572" y="39626"/>
            <a:ext cx="150265" cy="23129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16157" y="2691370"/>
            <a:ext cx="1007941" cy="1815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1231" y="1138261"/>
            <a:ext cx="3581260" cy="5285383"/>
            <a:chOff x="351231" y="1138261"/>
            <a:chExt cx="3581260" cy="5285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231" y="1138261"/>
              <a:ext cx="3581260" cy="52853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8483" y="3303589"/>
            <a:ext cx="1146088" cy="514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8583" y="4456059"/>
            <a:ext cx="1146088" cy="525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3051" y="5065294"/>
            <a:ext cx="1146088" cy="5138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2" y="3167878"/>
            <a:ext cx="1146078" cy="5142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4069" y="2932211"/>
            <a:ext cx="1146078" cy="5142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6918" y="245564"/>
            <a:ext cx="4215903" cy="9414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27678" y="3660591"/>
            <a:ext cx="245686" cy="431198"/>
            <a:chOff x="3427678" y="3660591"/>
            <a:chExt cx="245686" cy="4311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7678" y="3660591"/>
              <a:ext cx="245686" cy="4311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09363" y="1090432"/>
            <a:ext cx="336412" cy="504655"/>
            <a:chOff x="2609363" y="1090432"/>
            <a:chExt cx="336412" cy="5046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9363" y="1090432"/>
              <a:ext cx="336412" cy="5046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2490" y="3854409"/>
            <a:ext cx="229291" cy="332142"/>
            <a:chOff x="1232490" y="3854409"/>
            <a:chExt cx="229291" cy="3321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490" y="3854409"/>
              <a:ext cx="229291" cy="3321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67727" y="4818275"/>
            <a:ext cx="189411" cy="323208"/>
            <a:chOff x="2267727" y="4818275"/>
            <a:chExt cx="189411" cy="3232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67727" y="4818275"/>
              <a:ext cx="189411" cy="3232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8005" y="5068026"/>
            <a:ext cx="181152" cy="266381"/>
            <a:chOff x="888005" y="5068026"/>
            <a:chExt cx="181152" cy="2663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005" y="5068026"/>
              <a:ext cx="181152" cy="2663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3830" y="3475724"/>
            <a:ext cx="1080594" cy="4115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43385" y="3457745"/>
            <a:ext cx="189411" cy="323208"/>
            <a:chOff x="2343385" y="3457745"/>
            <a:chExt cx="189411" cy="3232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43385" y="3457745"/>
              <a:ext cx="189411" cy="32320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284" y="4794779"/>
            <a:ext cx="990605" cy="34511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11103" y="3862369"/>
            <a:ext cx="990605" cy="34511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73068" y="4244640"/>
            <a:ext cx="1080604" cy="42106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35535" y="4627735"/>
            <a:ext cx="1080604" cy="4141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57137" y="2470886"/>
            <a:ext cx="245686" cy="378759"/>
            <a:chOff x="2457137" y="2470886"/>
            <a:chExt cx="245686" cy="3787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57137" y="2470886"/>
              <a:ext cx="245686" cy="3787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45553" y="5809712"/>
            <a:ext cx="1298238" cy="699651"/>
            <a:chOff x="1945553" y="5809712"/>
            <a:chExt cx="1298238" cy="69965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2640000">
              <a:off x="1945553" y="5809712"/>
              <a:ext cx="1298238" cy="69965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221064" y="5837834"/>
            <a:ext cx="2492884" cy="153278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222746" y="604527"/>
            <a:ext cx="5866235" cy="4085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750172" y="1659417"/>
            <a:ext cx="492623" cy="101480"/>
            <a:chOff x="2750172" y="1659417"/>
            <a:chExt cx="492623" cy="10148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3440000">
              <a:off x="2750172" y="1659417"/>
              <a:ext cx="492623" cy="1014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03690" y="2058018"/>
            <a:ext cx="492623" cy="101480"/>
            <a:chOff x="3103690" y="2058018"/>
            <a:chExt cx="492623" cy="10148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4040000">
              <a:off x="3103690" y="2058018"/>
              <a:ext cx="492623" cy="1014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55283" y="1917759"/>
            <a:ext cx="245686" cy="431198"/>
            <a:chOff x="3455283" y="1917759"/>
            <a:chExt cx="245686" cy="43119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55283" y="1917759"/>
              <a:ext cx="245686" cy="43119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295235" y="1841570"/>
            <a:ext cx="1066269" cy="51385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084768" y="2840130"/>
            <a:ext cx="492623" cy="101480"/>
            <a:chOff x="2084768" y="2840130"/>
            <a:chExt cx="492623" cy="10148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8820000">
              <a:off x="2084768" y="2840130"/>
              <a:ext cx="492623" cy="1014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18460" y="3329037"/>
            <a:ext cx="492623" cy="101480"/>
            <a:chOff x="1918460" y="3329037"/>
            <a:chExt cx="492623" cy="10148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4040000">
              <a:off x="1918460" y="3329037"/>
              <a:ext cx="492623" cy="1014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407125" y="4901109"/>
            <a:ext cx="492623" cy="101480"/>
            <a:chOff x="2407125" y="4901109"/>
            <a:chExt cx="492623" cy="10148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9720000">
              <a:off x="2407125" y="4901109"/>
              <a:ext cx="492623" cy="1014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92390" y="4651526"/>
            <a:ext cx="492623" cy="101480"/>
            <a:chOff x="2892390" y="4651526"/>
            <a:chExt cx="492623" cy="10148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8700000">
              <a:off x="2892390" y="4651526"/>
              <a:ext cx="492623" cy="1014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63092" y="4022803"/>
            <a:ext cx="492623" cy="101480"/>
            <a:chOff x="1463092" y="4022803"/>
            <a:chExt cx="492623" cy="10148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11880000">
              <a:off x="1463092" y="4022803"/>
              <a:ext cx="492623" cy="10148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28288" y="4355873"/>
            <a:ext cx="492623" cy="101480"/>
            <a:chOff x="1528288" y="4355873"/>
            <a:chExt cx="492623" cy="10148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7700000">
              <a:off x="1528288" y="4355873"/>
              <a:ext cx="492623" cy="10148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09888" y="4121726"/>
            <a:ext cx="1146088" cy="52594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117501" y="2916764"/>
            <a:ext cx="1067796" cy="73306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016021" y="2735233"/>
            <a:ext cx="1271030" cy="954930"/>
            <a:chOff x="6016021" y="2735233"/>
            <a:chExt cx="1271030" cy="95493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16021" y="2735233"/>
              <a:ext cx="1271030" cy="954930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161023" y="2333777"/>
            <a:ext cx="1027184" cy="436165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001162" y="3915117"/>
            <a:ext cx="1239664" cy="78090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560362" y="2390002"/>
            <a:ext cx="1430786" cy="2281983"/>
            <a:chOff x="7560362" y="2390002"/>
            <a:chExt cx="1430786" cy="228198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741716" y="2887383"/>
              <a:ext cx="1067796" cy="762453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7625563" y="2735233"/>
              <a:ext cx="1300378" cy="976980"/>
              <a:chOff x="7625563" y="2735233"/>
              <a:chExt cx="1300378" cy="976980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7625563" y="2735233"/>
                <a:ext cx="1300378" cy="976980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785239" y="2351482"/>
              <a:ext cx="1027613" cy="436165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33696" y="3915115"/>
              <a:ext cx="1500502" cy="780902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443214" y="3001136"/>
            <a:ext cx="997215" cy="44600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264452" y="2713184"/>
            <a:ext cx="1300378" cy="976980"/>
            <a:chOff x="9264452" y="2713184"/>
            <a:chExt cx="1300378" cy="976980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264452" y="2713184"/>
              <a:ext cx="1300378" cy="976980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424129" y="2369958"/>
            <a:ext cx="1038089" cy="436165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141077" y="3915115"/>
            <a:ext cx="1535778" cy="784464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4174220" y="3890001"/>
            <a:ext cx="1799454" cy="1021788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4509859" y="2353400"/>
            <a:ext cx="978889" cy="43616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4364857" y="2810852"/>
            <a:ext cx="1271030" cy="954930"/>
            <a:chOff x="4364857" y="2810852"/>
            <a:chExt cx="1271030" cy="95493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64857" y="2810852"/>
              <a:ext cx="1271030" cy="954930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4642711" y="2916766"/>
            <a:ext cx="790025" cy="733063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0446572" y="39626"/>
            <a:ext cx="143884" cy="2288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519" y="1090432"/>
            <a:ext cx="9316741" cy="44563"/>
            <a:chOff x="689519" y="1090432"/>
            <a:chExt cx="9316741" cy="445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89519" y="1090432"/>
              <a:ext cx="9316741" cy="445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918" y="243413"/>
            <a:ext cx="2238999" cy="941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4889" y="4837020"/>
            <a:ext cx="3485714" cy="2095238"/>
            <a:chOff x="294889" y="4837020"/>
            <a:chExt cx="3485714" cy="20952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889" y="4837020"/>
              <a:ext cx="3484809" cy="2090885"/>
              <a:chOff x="294889" y="4837020"/>
              <a:chExt cx="3484809" cy="209088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4889" y="4837020"/>
                <a:ext cx="3484809" cy="209088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720" y="4867695"/>
              <a:ext cx="672813" cy="3664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5193" y="1176355"/>
            <a:ext cx="3536875" cy="9377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146" y="2419306"/>
            <a:ext cx="3880902" cy="367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45241" y="1325098"/>
            <a:ext cx="135362" cy="170746"/>
            <a:chOff x="3645241" y="1325098"/>
            <a:chExt cx="135362" cy="1707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45241" y="1325098"/>
              <a:ext cx="135362" cy="170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711" y="1331401"/>
            <a:ext cx="135362" cy="170746"/>
            <a:chOff x="1428711" y="1331401"/>
            <a:chExt cx="135362" cy="1707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1160000">
              <a:off x="1428711" y="1331401"/>
              <a:ext cx="135362" cy="1707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127" y="2923867"/>
            <a:ext cx="3852940" cy="2825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7127" y="3547939"/>
            <a:ext cx="3002245" cy="5592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7127" y="4138540"/>
            <a:ext cx="3478588" cy="2950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127" y="3235903"/>
            <a:ext cx="3149855" cy="2821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85112" y="5984433"/>
            <a:ext cx="613026" cy="1097198"/>
            <a:chOff x="3885112" y="5984433"/>
            <a:chExt cx="613026" cy="10971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85112" y="5984433"/>
              <a:ext cx="613026" cy="10971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112" y="6645733"/>
            <a:ext cx="9681034" cy="51032"/>
            <a:chOff x="324112" y="6645733"/>
            <a:chExt cx="9681034" cy="510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90634" y="6645733"/>
              <a:ext cx="9314513" cy="44563"/>
              <a:chOff x="690634" y="6645733"/>
              <a:chExt cx="9314513" cy="4456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690634" y="6645733"/>
                <a:ext cx="9314513" cy="445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24112" y="6652201"/>
              <a:ext cx="3608379" cy="44563"/>
              <a:chOff x="324112" y="6652201"/>
              <a:chExt cx="3608379" cy="4456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324112" y="6652201"/>
                <a:ext cx="3608379" cy="4456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498138" y="711665"/>
            <a:ext cx="6273261" cy="6239075"/>
            <a:chOff x="4498138" y="711665"/>
            <a:chExt cx="6273261" cy="62390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98138" y="711665"/>
              <a:ext cx="6273261" cy="62390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12803" y="711665"/>
            <a:ext cx="3547110" cy="3547110"/>
            <a:chOff x="4412803" y="711665"/>
            <a:chExt cx="3547110" cy="354711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916633" y="1215495"/>
              <a:ext cx="2539450" cy="2539450"/>
              <a:chOff x="4916633" y="1215495"/>
              <a:chExt cx="2539450" cy="253945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8640000">
                <a:off x="4916633" y="1215495"/>
                <a:ext cx="2539450" cy="253945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904" y="2430675"/>
              <a:ext cx="1416025" cy="54486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19482" y="1928639"/>
              <a:ext cx="785745" cy="6579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85651" y="4458594"/>
            <a:ext cx="1525839" cy="1525839"/>
            <a:chOff x="5685651" y="4458594"/>
            <a:chExt cx="1525839" cy="152583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754408" y="4527351"/>
              <a:ext cx="1388325" cy="1388325"/>
              <a:chOff x="5754408" y="4527351"/>
              <a:chExt cx="1388325" cy="138832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760000">
                <a:off x="5754408" y="4527351"/>
                <a:ext cx="1388325" cy="1388325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41420" y="5127052"/>
              <a:ext cx="1181197" cy="340634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63715" y="4843185"/>
              <a:ext cx="450393" cy="3416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02397" y="4082599"/>
            <a:ext cx="1746915" cy="1746915"/>
            <a:chOff x="8302397" y="4082599"/>
            <a:chExt cx="1746915" cy="174691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02397" y="4082599"/>
              <a:ext cx="1746915" cy="174691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439465" y="4904522"/>
            <a:ext cx="1368718" cy="43491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29691" y="4556349"/>
            <a:ext cx="537876" cy="42653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066439" y="2072846"/>
            <a:ext cx="1028853" cy="1028853"/>
            <a:chOff x="9066439" y="2072846"/>
            <a:chExt cx="1028853" cy="102885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66439" y="2072846"/>
              <a:ext cx="1028853" cy="102885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81509" y="2548090"/>
            <a:ext cx="891610" cy="24891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03809" y="2317146"/>
            <a:ext cx="395091" cy="25011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446572" y="39626"/>
            <a:ext cx="150265" cy="23141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1214" y="7006086"/>
            <a:ext cx="2541313" cy="5484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04" y="0"/>
            <a:ext cx="10806647" cy="7561905"/>
            <a:chOff x="-55704" y="0"/>
            <a:chExt cx="10806647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0"/>
              <a:ext cx="10806647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8069" y="3159012"/>
            <a:ext cx="728801" cy="555274"/>
            <a:chOff x="8428069" y="3159012"/>
            <a:chExt cx="728801" cy="5552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8069" y="3159012"/>
              <a:ext cx="728801" cy="555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321" y="3091713"/>
            <a:ext cx="867131" cy="660668"/>
            <a:chOff x="1270321" y="3091713"/>
            <a:chExt cx="867131" cy="6606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321" y="3091713"/>
              <a:ext cx="867131" cy="6606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4578" y="3465022"/>
            <a:ext cx="395673" cy="249263"/>
            <a:chOff x="8224578" y="3465022"/>
            <a:chExt cx="395673" cy="249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4578" y="3465022"/>
              <a:ext cx="395673" cy="2492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0317" y="2846567"/>
            <a:ext cx="6382932" cy="11778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10184" y="7125262"/>
            <a:ext cx="10809524" cy="438095"/>
            <a:chOff x="-110184" y="7125262"/>
            <a:chExt cx="10809524" cy="4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0184" y="7125262"/>
              <a:ext cx="10805423" cy="436643"/>
              <a:chOff x="-110184" y="7125262"/>
              <a:chExt cx="10805423" cy="4366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0184" y="7125262"/>
                <a:ext cx="10805423" cy="4366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97943" y="7129618"/>
              <a:ext cx="1352922" cy="104526"/>
              <a:chOff x="5897943" y="7129618"/>
              <a:chExt cx="1352922" cy="1045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97943" y="7129618"/>
                <a:ext cx="1352922" cy="1045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211342" y="5205487"/>
            <a:ext cx="2163704" cy="1211674"/>
            <a:chOff x="8211342" y="5205487"/>
            <a:chExt cx="2163704" cy="12116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1342" y="5205487"/>
              <a:ext cx="2163704" cy="12116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5457" y="3638095"/>
            <a:ext cx="1228681" cy="532428"/>
            <a:chOff x="-35457" y="3638095"/>
            <a:chExt cx="1228681" cy="5324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5457" y="3638095"/>
              <a:ext cx="1228681" cy="5324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76181" y="5826016"/>
            <a:ext cx="555157" cy="299286"/>
            <a:chOff x="4376181" y="5826016"/>
            <a:chExt cx="555157" cy="299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6181" y="5826016"/>
              <a:ext cx="555157" cy="299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35" y="5492331"/>
            <a:ext cx="2524511" cy="1573246"/>
            <a:chOff x="10335" y="5492331"/>
            <a:chExt cx="2524511" cy="15732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5" y="5492331"/>
              <a:ext cx="2524511" cy="1573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2022-08-29T16:28:33Z</dcterms:created>
  <dcterms:modified xsi:type="dcterms:W3CDTF">2022-08-29T16:28:33Z</dcterms:modified>
</cp:coreProperties>
</file>